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8" r:id="rId13"/>
    <p:sldId id="269" r:id="rId14"/>
    <p:sldId id="270" r:id="rId15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BF01"/>
    <a:srgbClr val="F8BB01"/>
    <a:srgbClr val="FAC204"/>
    <a:srgbClr val="DF9E1B"/>
    <a:srgbClr val="E6E5E6"/>
    <a:srgbClr val="EDECED"/>
    <a:srgbClr val="FFDA6C"/>
    <a:srgbClr val="7671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60" d="100"/>
          <a:sy n="60" d="100"/>
        </p:scale>
        <p:origin x="576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png>
</file>

<file path=ppt/media/image10.png>
</file>

<file path=ppt/media/image11.png>
</file>

<file path=ppt/media/image12.png>
</file>

<file path=ppt/media/image13.svg>
</file>

<file path=ppt/media/image14.jpeg>
</file>

<file path=ppt/media/image15.png>
</file>

<file path=ppt/media/image16.png>
</file>

<file path=ppt/media/image17.svg>
</file>

<file path=ppt/media/image18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24B026-5AD6-252E-F0B1-F32A7B003E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59116" y="1605199"/>
            <a:ext cx="4908884" cy="1421928"/>
          </a:xfrm>
          <a:noFill/>
        </p:spPr>
        <p:txBody>
          <a:bodyPr wrap="square" rtlCol="0">
            <a:spAutoFit/>
          </a:bodyPr>
          <a:lstStyle>
            <a:lvl1pPr>
              <a:defRPr lang="pt-BR" sz="4800" b="1" spc="0">
                <a:solidFill>
                  <a:schemeClr val="tx1"/>
                </a:solidFill>
                <a:latin typeface="Aharony"/>
                <a:ea typeface="+mn-ea"/>
                <a:cs typeface="+mn-cs"/>
              </a:defRPr>
            </a:lvl1pPr>
          </a:lstStyle>
          <a:p>
            <a:pPr marL="0" lvl="0"/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38C799C-2907-B7DF-6D45-E29163A2EA0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747080" y="3039898"/>
            <a:ext cx="3593432" cy="1421928"/>
          </a:xfr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pt-BR" sz="9600" b="1" spc="-300" dirty="0">
                <a:solidFill>
                  <a:srgbClr val="FFDA6C"/>
                </a:solidFill>
                <a:latin typeface="Aharony"/>
              </a:defRPr>
            </a:lvl1pPr>
          </a:lstStyle>
          <a:p>
            <a:pPr marL="0" lvl="0"/>
            <a:r>
              <a:rPr lang="pt-BR" dirty="0"/>
              <a:t>Titulo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0D3E60A-71E8-21BA-4895-58BCAEE82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701EE-794B-474C-B1D2-4403266C2023}" type="datetimeFigureOut">
              <a:rPr lang="pt-BR" smtClean="0"/>
              <a:t>23/09/2023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B4E908C-386F-C7FE-A3F9-FF5C495E8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2762B3C-DCE5-0675-98E2-35C1858F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8FBB9E-974A-4604-9E09-D60F6C4D7E5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874862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310AF4-2890-2C0C-222E-7220D3CA17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E7EBBB2-520E-E5D3-9487-11E31A1E10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B6F3DEB-5F7B-06BC-2E1B-8A3289324A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ACB0587-C60E-EB51-870C-890A3BBFA0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701EE-794B-474C-B1D2-4403266C2023}" type="datetimeFigureOut">
              <a:rPr lang="pt-BR" smtClean="0"/>
              <a:t>23/09/2023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6A25167-117C-D1D9-87D1-E3C95448E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53FCF9B-91E1-9829-E324-B5824E497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8FBB9E-974A-4604-9E09-D60F6C4D7E5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374339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89560F-A1CD-6C4A-75E1-DD2CAA7B3E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D7F068B9-5005-CB24-8C81-242A280127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FDE6ED2-89FA-44C7-61AC-195F5A41B8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280E3B7-7909-68F8-8CE5-11494B08C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701EE-794B-474C-B1D2-4403266C2023}" type="datetimeFigureOut">
              <a:rPr lang="pt-BR" smtClean="0"/>
              <a:t>23/09/2023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39B3BF6-7C10-DD9E-BBB7-7B753E939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C1FA295-9F25-266E-CE14-F85E1CA6A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8FBB9E-974A-4604-9E09-D60F6C4D7E5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13237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02627A-FA64-1ECF-3DA8-C5BAE8D6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3164F8C6-FEFF-56D4-9857-657295D846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D53917D-9841-9CF8-2DFF-40F21E894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701EE-794B-474C-B1D2-4403266C2023}" type="datetimeFigureOut">
              <a:rPr lang="pt-BR" smtClean="0"/>
              <a:t>23/09/2023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31BAC84-B382-12C6-ACB5-88FB21A2D0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A05E250-BD70-0862-5697-70CA501D4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8FBB9E-974A-4604-9E09-D60F6C4D7E5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013255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0C74E8A-110B-B337-FF1C-75DBCE380C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FFF5189-B126-78B9-0926-1CB7ACA5D4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8ABB30A-774C-1905-4854-94E773171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701EE-794B-474C-B1D2-4403266C2023}" type="datetimeFigureOut">
              <a:rPr lang="pt-BR" smtClean="0"/>
              <a:t>23/09/2023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94ACBC2-2297-842E-AEBF-DCDCE01B6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520D7EB-4095-15BE-93E7-D769DE7D0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8FBB9E-974A-4604-9E09-D60F6C4D7E5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794250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60E8C6BF-110C-1939-9227-940CD746975A}"/>
              </a:ext>
            </a:extLst>
          </p:cNvPr>
          <p:cNvSpPr/>
          <p:nvPr userDrawn="1"/>
        </p:nvSpPr>
        <p:spPr>
          <a:xfrm>
            <a:off x="240632" y="160421"/>
            <a:ext cx="11758863" cy="6513095"/>
          </a:xfrm>
          <a:prstGeom prst="roundRect">
            <a:avLst>
              <a:gd name="adj" fmla="val 2874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37CE04B2-87A3-F866-AF73-C5FE7FCEBF5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566" b="99192" l="9992" r="89927">
                        <a14:foregroundMark x1="54377" y1="9131" x2="59117" y2="8646"/>
                        <a14:foregroundMark x1="59117" y1="8646" x2="62779" y2="9374"/>
                        <a14:foregroundMark x1="62779" y1="9374" x2="62779" y2="9374"/>
                        <a14:foregroundMark x1="69324" y1="91677" x2="71936" y2="98020"/>
                        <a14:foregroundMark x1="71936" y1="98020" x2="76596" y2="96606"/>
                        <a14:foregroundMark x1="76596" y1="96606" x2="78535" y2="90747"/>
                        <a14:foregroundMark x1="31430" y1="98949" x2="37705" y2="98707"/>
                        <a14:foregroundMark x1="37705" y1="98707" x2="51037" y2="98869"/>
                        <a14:foregroundMark x1="51037" y1="98869" x2="55696" y2="98545"/>
                        <a14:foregroundMark x1="55696" y1="98545" x2="61918" y2="99192"/>
                        <a14:foregroundMark x1="61918" y1="99192" x2="63884" y2="982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3065"/>
          <a:stretch/>
        </p:blipFill>
        <p:spPr>
          <a:xfrm flipH="1">
            <a:off x="-938463" y="2598820"/>
            <a:ext cx="6280485" cy="4058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6091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60E8C6BF-110C-1939-9227-940CD746975A}"/>
              </a:ext>
            </a:extLst>
          </p:cNvPr>
          <p:cNvSpPr/>
          <p:nvPr userDrawn="1"/>
        </p:nvSpPr>
        <p:spPr>
          <a:xfrm>
            <a:off x="240632" y="160421"/>
            <a:ext cx="11758863" cy="6513095"/>
          </a:xfrm>
          <a:prstGeom prst="roundRect">
            <a:avLst>
              <a:gd name="adj" fmla="val 2874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5A706347-8C87-B22D-B43B-48469CBDED4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83" b="99435" l="9984" r="99839">
                        <a14:foregroundMark x1="52960" y1="5854" x2="70129" y2="9608"/>
                        <a14:foregroundMark x1="76668" y1="17562" x2="71367" y2="4441"/>
                        <a14:foregroundMark x1="71846" y1="3348" x2="90070" y2="6298"/>
                        <a14:foregroundMark x1="68585" y1="1888" x2="68568" y2="1413"/>
                        <a14:foregroundMark x1="68703" y1="5127" x2="68629" y2="3080"/>
                        <a14:foregroundMark x1="93192" y1="23173" x2="99892" y2="44207"/>
                        <a14:foregroundMark x1="50457" y1="97093" x2="85038" y2="74445"/>
                        <a14:foregroundMark x1="85038" y1="74445" x2="88428" y2="69277"/>
                        <a14:foregroundMark x1="88428" y1="69277" x2="97497" y2="91320"/>
                        <a14:foregroundMark x1="97497" y1="91320" x2="97874" y2="91683"/>
                        <a14:foregroundMark x1="72928" y1="79289" x2="89505" y2="70004"/>
                        <a14:foregroundMark x1="89505" y1="70004" x2="95291" y2="75293"/>
                        <a14:foregroundMark x1="95291" y1="75293" x2="98197" y2="83044"/>
                        <a14:foregroundMark x1="98197" y1="83044" x2="96905" y2="92087"/>
                        <a14:foregroundMark x1="96905" y1="92087" x2="87729" y2="99435"/>
                        <a14:foregroundMark x1="79952" y1="72507" x2="91792" y2="63868"/>
                        <a14:foregroundMark x1="91012" y1="10981" x2="92448" y2="5063"/>
                        <a14:foregroundMark x1="93174" y1="5124" x2="95587" y2="10941"/>
                        <a14:foregroundMark x1="97774" y1="4319" x2="98654" y2="1655"/>
                        <a14:foregroundMark x1="95587" y1="10941" x2="97392" y2="5475"/>
                        <a14:foregroundMark x1="68380" y1="4199" x2="67573" y2="283"/>
                        <a14:foregroundMark x1="70371" y1="94792" x2="83638" y2="78644"/>
                        <a14:foregroundMark x1="83638" y1="78644" x2="89101" y2="75050"/>
                        <a14:foregroundMark x1="89101" y1="75050" x2="84715" y2="89786"/>
                        <a14:foregroundMark x1="84715" y1="89786" x2="98036" y2="96367"/>
                        <a14:foregroundMark x1="98036" y1="96367" x2="92250" y2="86112"/>
                        <a14:foregroundMark x1="92250" y1="86112" x2="84365" y2="89786"/>
                        <a14:foregroundMark x1="84365" y1="89786" x2="74273" y2="87081"/>
                        <a14:foregroundMark x1="74273" y1="87081" x2="62325" y2="95640"/>
                        <a14:foregroundMark x1="62325" y1="95640" x2="85926" y2="90795"/>
                        <a14:foregroundMark x1="85926" y1="90795" x2="98278" y2="96568"/>
                        <a14:foregroundMark x1="78552" y1="99273" x2="73358" y2="99273"/>
                        <a14:backgroundMark x1="67384" y1="2382" x2="99865" y2="5087"/>
                        <a14:backgroundMark x1="97686" y1="8357" x2="98493" y2="448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0070" t="12859"/>
          <a:stretch/>
        </p:blipFill>
        <p:spPr>
          <a:xfrm>
            <a:off x="5307681" y="344905"/>
            <a:ext cx="6370971" cy="6168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8319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ítulo e Conteúdo">
    <p:bg>
      <p:bgPr>
        <a:solidFill>
          <a:srgbClr val="F8BB0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60E8C6BF-110C-1939-9227-940CD746975A}"/>
              </a:ext>
            </a:extLst>
          </p:cNvPr>
          <p:cNvSpPr/>
          <p:nvPr userDrawn="1"/>
        </p:nvSpPr>
        <p:spPr>
          <a:xfrm>
            <a:off x="240632" y="160421"/>
            <a:ext cx="11758863" cy="6513095"/>
          </a:xfrm>
          <a:prstGeom prst="roundRect">
            <a:avLst>
              <a:gd name="adj" fmla="val 2874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096427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ítulo e Conteúd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60E8C6BF-110C-1939-9227-940CD746975A}"/>
              </a:ext>
            </a:extLst>
          </p:cNvPr>
          <p:cNvSpPr/>
          <p:nvPr userDrawn="1"/>
        </p:nvSpPr>
        <p:spPr>
          <a:xfrm>
            <a:off x="240632" y="160421"/>
            <a:ext cx="11758863" cy="6513095"/>
          </a:xfrm>
          <a:prstGeom prst="roundRect">
            <a:avLst>
              <a:gd name="adj" fmla="val 2874"/>
            </a:avLst>
          </a:prstGeom>
          <a:solidFill>
            <a:srgbClr val="FAC20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D31C0937-0E1C-895E-958E-EC5E9872F0F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535" b="94707" l="9992" r="89954">
                        <a14:foregroundMark x1="28952" y1="95919" x2="36036" y2="95192"/>
                        <a14:foregroundMark x1="36036" y1="95192" x2="42015" y2="95192"/>
                        <a14:foregroundMark x1="42015" y1="95192" x2="53488" y2="94747"/>
                        <a14:foregroundMark x1="53488" y1="94747" x2="56558" y2="94747"/>
                        <a14:foregroundMark x1="45166" y1="8404" x2="49825" y2="8121"/>
                        <a14:foregroundMark x1="49825" y1="8121" x2="45435" y2="5535"/>
                        <a14:foregroundMark x1="45435" y1="5535" x2="42203" y2="10545"/>
                        <a14:foregroundMark x1="42203" y1="10545" x2="42203" y2="105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686" r="13570"/>
          <a:stretch/>
        </p:blipFill>
        <p:spPr>
          <a:xfrm>
            <a:off x="0" y="184484"/>
            <a:ext cx="6577263" cy="66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258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ítulo e Conteúd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60E8C6BF-110C-1939-9227-940CD746975A}"/>
              </a:ext>
            </a:extLst>
          </p:cNvPr>
          <p:cNvSpPr/>
          <p:nvPr userDrawn="1"/>
        </p:nvSpPr>
        <p:spPr>
          <a:xfrm>
            <a:off x="240632" y="160421"/>
            <a:ext cx="11758863" cy="6513095"/>
          </a:xfrm>
          <a:prstGeom prst="roundRect">
            <a:avLst>
              <a:gd name="adj" fmla="val 2874"/>
            </a:avLst>
          </a:prstGeom>
          <a:solidFill>
            <a:srgbClr val="FAC20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972040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ítulo e Conteúdo">
    <p:bg>
      <p:bgPr>
        <a:solidFill>
          <a:srgbClr val="FAC20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60E8C6BF-110C-1939-9227-940CD746975A}"/>
              </a:ext>
            </a:extLst>
          </p:cNvPr>
          <p:cNvSpPr/>
          <p:nvPr userDrawn="1"/>
        </p:nvSpPr>
        <p:spPr>
          <a:xfrm>
            <a:off x="240632" y="160421"/>
            <a:ext cx="11758863" cy="6513095"/>
          </a:xfrm>
          <a:prstGeom prst="roundRect">
            <a:avLst>
              <a:gd name="adj" fmla="val 287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357392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DBF80B-322B-25B5-F49C-65077C054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91B453ED-3049-D671-0B05-455A2AD989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701EE-794B-474C-B1D2-4403266C2023}" type="datetimeFigureOut">
              <a:rPr lang="pt-BR" smtClean="0"/>
              <a:t>23/09/2023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4DA2FF4-7A87-8A7E-5571-5C0A82FB5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E5DFE1AB-F798-44BA-0ACD-DB18AF392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8FBB9E-974A-4604-9E09-D60F6C4D7E5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069351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7DC8B42F-CFA9-966D-22F8-D0F4B383C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701EE-794B-474C-B1D2-4403266C2023}" type="datetimeFigureOut">
              <a:rPr lang="pt-BR" smtClean="0"/>
              <a:t>23/09/2023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FBFDB50C-DC0E-E585-C261-6F8CD21BF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A6618C6-2625-61B2-C049-198F00A20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8FBB9E-974A-4604-9E09-D60F6C4D7E5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553604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CC77F389-9B97-E3E1-5D72-9AC6F57535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7A79FF9-F474-3F9A-D5BF-7E94270DDB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46C0186-849C-7BCD-6EEB-7DE0EA1AFF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3701EE-794B-474C-B1D2-4403266C2023}" type="datetimeFigureOut">
              <a:rPr lang="pt-BR" smtClean="0"/>
              <a:t>23/09/2023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610E076-4C1E-A9D3-DA25-57086DFAA2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4255B37-11BA-41F8-D28B-E8DB1BDEA7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8FBB9E-974A-4604-9E09-D60F6C4D7E5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26574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64" r:id="rId4"/>
    <p:sldLayoutId id="2147483661" r:id="rId5"/>
    <p:sldLayoutId id="2147483662" r:id="rId6"/>
    <p:sldLayoutId id="214748366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Eras Bold ITC" panose="020B0907030504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Eras Demi ITC" panose="020B08050305040208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Eras Demi ITC" panose="020B08050305040208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Eras Demi ITC" panose="020B08050305040208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Eras Demi ITC" panose="020B08050305040208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Eras Demi ITC" panose="020B08050305040208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4B5E5FC1-E2D5-634E-6965-1A75F7EA201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32" b="1875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5AA6A5F3-4093-9DCE-AC99-460EE6FEE7F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72000">
                <a:schemeClr val="tx1">
                  <a:alpha val="59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1F74E90E-6635-F97F-BDD8-C03770A75020}"/>
              </a:ext>
            </a:extLst>
          </p:cNvPr>
          <p:cNvSpPr txBox="1"/>
          <p:nvPr/>
        </p:nvSpPr>
        <p:spPr>
          <a:xfrm>
            <a:off x="5897485" y="1985331"/>
            <a:ext cx="41268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algn="ctr">
              <a:defRPr sz="5400" b="1" spc="-300">
                <a:solidFill>
                  <a:schemeClr val="bg1"/>
                </a:solidFill>
                <a:latin typeface="Aharony"/>
              </a:defRPr>
            </a:lvl1pPr>
          </a:lstStyle>
          <a:p>
            <a:pPr algn="l"/>
            <a:r>
              <a:rPr lang="pt-BR" sz="4800" spc="0" dirty="0"/>
              <a:t>Avaliação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EB027D90-BFE0-15F9-1DD5-745036208DF5}"/>
              </a:ext>
            </a:extLst>
          </p:cNvPr>
          <p:cNvSpPr txBox="1"/>
          <p:nvPr/>
        </p:nvSpPr>
        <p:spPr>
          <a:xfrm>
            <a:off x="5895467" y="2457669"/>
            <a:ext cx="608798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11500" b="1" spc="-300">
                <a:solidFill>
                  <a:srgbClr val="FFDA6C"/>
                </a:solidFill>
                <a:latin typeface="Aharony"/>
              </a:defRPr>
            </a:lvl1pPr>
          </a:lstStyle>
          <a:p>
            <a:r>
              <a:rPr lang="pt-BR" sz="9600" dirty="0"/>
              <a:t>DEPRESSÃO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F92B00DA-3493-DCD3-80E0-1253B65D9519}"/>
              </a:ext>
            </a:extLst>
          </p:cNvPr>
          <p:cNvSpPr txBox="1"/>
          <p:nvPr/>
        </p:nvSpPr>
        <p:spPr>
          <a:xfrm>
            <a:off x="6104020" y="5283540"/>
            <a:ext cx="60879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algn="ctr">
              <a:defRPr sz="4800" b="1" spc="-300">
                <a:solidFill>
                  <a:schemeClr val="bg1"/>
                </a:solidFill>
                <a:latin typeface="Aharony"/>
              </a:defRPr>
            </a:lvl1pPr>
          </a:lstStyle>
          <a:p>
            <a:pPr algn="l"/>
            <a:r>
              <a:rPr lang="pt-BR" sz="3200" spc="0" dirty="0">
                <a:latin typeface="+mj-lt"/>
              </a:rPr>
              <a:t>Facilitador: </a:t>
            </a:r>
            <a:r>
              <a:rPr lang="pt-BR" sz="3200" spc="0" dirty="0">
                <a:solidFill>
                  <a:srgbClr val="FFDA6C"/>
                </a:solidFill>
                <a:latin typeface="+mj-lt"/>
              </a:rPr>
              <a:t>Márcio Carvalho</a:t>
            </a:r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6AD7F521-7265-6661-F348-319BFC9F025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000" b="45000" l="3598" r="32381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098" t="3633" r="64021" b="56886"/>
          <a:stretch/>
        </p:blipFill>
        <p:spPr>
          <a:xfrm>
            <a:off x="8475489" y="217566"/>
            <a:ext cx="927935" cy="1023108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787519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 tmFilter="0,0; .5, 1; 1, 1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 tmFilter="0,0; .5, 1; 1, 1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4" grpId="0"/>
      <p:bldP spid="1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002E228-CECA-6EB6-507B-DE501FD46BB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9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E5285220-428B-89AD-2BC4-CDDBB537889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3000">
                <a:schemeClr val="tx1"/>
              </a:gs>
              <a:gs pos="64000">
                <a:schemeClr val="tx1">
                  <a:alpha val="54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95746851-0FA9-90E4-F45D-C5E20D3D7E2D}"/>
              </a:ext>
            </a:extLst>
          </p:cNvPr>
          <p:cNvSpPr txBox="1"/>
          <p:nvPr/>
        </p:nvSpPr>
        <p:spPr>
          <a:xfrm>
            <a:off x="619632" y="172573"/>
            <a:ext cx="46100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algn="ctr">
              <a:defRPr sz="5400" b="1" spc="-300">
                <a:solidFill>
                  <a:schemeClr val="bg1"/>
                </a:solidFill>
                <a:latin typeface="Aharony"/>
              </a:defRPr>
            </a:lvl1pPr>
          </a:lstStyle>
          <a:p>
            <a:pPr algn="l"/>
            <a:r>
              <a:rPr lang="pt-BR" sz="3600" spc="0" dirty="0"/>
              <a:t>Outros sintomas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3216DF06-A874-5169-72DE-1091D291D6B6}"/>
              </a:ext>
            </a:extLst>
          </p:cNvPr>
          <p:cNvSpPr txBox="1"/>
          <p:nvPr/>
        </p:nvSpPr>
        <p:spPr>
          <a:xfrm>
            <a:off x="617614" y="709079"/>
            <a:ext cx="60879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11500" b="1" spc="-300">
                <a:solidFill>
                  <a:srgbClr val="FFDA6C"/>
                </a:solidFill>
                <a:latin typeface="Aharony"/>
              </a:defRPr>
            </a:lvl1pPr>
          </a:lstStyle>
          <a:p>
            <a:r>
              <a:rPr lang="pt-BR" sz="5400" spc="300" dirty="0"/>
              <a:t>DEPRESSÃO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5AFD5AEB-C8E3-C1A1-5F4A-C339B6B50F3B}"/>
              </a:ext>
            </a:extLst>
          </p:cNvPr>
          <p:cNvSpPr txBox="1"/>
          <p:nvPr/>
        </p:nvSpPr>
        <p:spPr>
          <a:xfrm>
            <a:off x="5630789" y="327619"/>
            <a:ext cx="40277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</a:rPr>
              <a:t>1-Agitação ou Lentidão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EA269110-8D39-2405-47E1-6A14A22D7312}"/>
              </a:ext>
            </a:extLst>
          </p:cNvPr>
          <p:cNvSpPr txBox="1"/>
          <p:nvPr/>
        </p:nvSpPr>
        <p:spPr>
          <a:xfrm>
            <a:off x="5630789" y="1011706"/>
            <a:ext cx="380405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</a:rPr>
              <a:t>2- Problemas do sono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44DAD25D-3C01-C5BF-B35C-9A2525D18D46}"/>
              </a:ext>
            </a:extLst>
          </p:cNvPr>
          <p:cNvSpPr txBox="1"/>
          <p:nvPr/>
        </p:nvSpPr>
        <p:spPr>
          <a:xfrm>
            <a:off x="5630789" y="1695793"/>
            <a:ext cx="47965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</a:rPr>
              <a:t>3- Baixa energia ou fadiga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101B5868-EFC7-54C4-326A-983511ACAC5D}"/>
              </a:ext>
            </a:extLst>
          </p:cNvPr>
          <p:cNvSpPr txBox="1"/>
          <p:nvPr/>
        </p:nvSpPr>
        <p:spPr>
          <a:xfrm>
            <a:off x="5630789" y="2379880"/>
            <a:ext cx="50211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</a:rPr>
              <a:t>4- Alterações no Apetite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5CE58C67-8A24-D0EA-AFC4-7F764206C1B0}"/>
              </a:ext>
            </a:extLst>
          </p:cNvPr>
          <p:cNvSpPr txBox="1"/>
          <p:nvPr/>
        </p:nvSpPr>
        <p:spPr>
          <a:xfrm>
            <a:off x="5630789" y="3063967"/>
            <a:ext cx="57911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</a:rPr>
              <a:t>5- Pensamentos ou atos suicidas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FBBBC53E-3802-A6FF-D3D0-6A691494A8BE}"/>
              </a:ext>
            </a:extLst>
          </p:cNvPr>
          <p:cNvSpPr txBox="1"/>
          <p:nvPr/>
        </p:nvSpPr>
        <p:spPr>
          <a:xfrm>
            <a:off x="5630789" y="3748054"/>
            <a:ext cx="63847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</a:rPr>
              <a:t>6- Pensamento de inutilidade e culpa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8F60C448-2228-6ED2-4ACC-BB969BACADA9}"/>
              </a:ext>
            </a:extLst>
          </p:cNvPr>
          <p:cNvSpPr txBox="1"/>
          <p:nvPr/>
        </p:nvSpPr>
        <p:spPr>
          <a:xfrm>
            <a:off x="5630789" y="4432141"/>
            <a:ext cx="47965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</a:rPr>
              <a:t>7- Indecisão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C0817EF6-A2AF-D47F-44EB-EA42E642D757}"/>
              </a:ext>
            </a:extLst>
          </p:cNvPr>
          <p:cNvSpPr txBox="1"/>
          <p:nvPr/>
        </p:nvSpPr>
        <p:spPr>
          <a:xfrm>
            <a:off x="5630789" y="5116228"/>
            <a:ext cx="47965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</a:rPr>
              <a:t>8- Desesperança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D996E2D6-65C4-A071-79E9-23BD6EC56E9B}"/>
              </a:ext>
            </a:extLst>
          </p:cNvPr>
          <p:cNvSpPr txBox="1"/>
          <p:nvPr/>
        </p:nvSpPr>
        <p:spPr>
          <a:xfrm>
            <a:off x="5630789" y="5800315"/>
            <a:ext cx="47965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</a:rPr>
              <a:t>9- Concentração reduzida</a:t>
            </a:r>
          </a:p>
        </p:txBody>
      </p:sp>
    </p:spTree>
    <p:extLst>
      <p:ext uri="{BB962C8B-B14F-4D97-AF65-F5344CB8AC3E}">
        <p14:creationId xmlns:p14="http://schemas.microsoft.com/office/powerpoint/2010/main" val="2869096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25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250" tmFilter="0,0; .5, 1; 1, 1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25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25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250" tmFilter="0,0; .5, 1; 1, 1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250" tmFilter="0,0; .5, 1; 1, 1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250" tmFilter="0,0; .5, 1; 1, 1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250" tmFilter="0,0; .5, 1; 1, 1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250" tmFilter="0,0; .5, 1; 1, 1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250" tmFilter="0,0; .5, 1; 1, 1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250" tmFilter="0,0; .5, 1; 1, 1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5E923E79-1B16-5962-4E67-B5053A9B505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78617" y1="49131" x2="83917" y2="31217"/>
                        <a14:backgroundMark x1="77730" y1="43793" x2="82325" y2="2871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2074" r="13780" b="12859"/>
          <a:stretch/>
        </p:blipFill>
        <p:spPr>
          <a:xfrm>
            <a:off x="6133788" y="176462"/>
            <a:ext cx="5731027" cy="6681538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4B4BFDD1-22E8-9F29-D2AD-500EF83E8352}"/>
              </a:ext>
            </a:extLst>
          </p:cNvPr>
          <p:cNvSpPr txBox="1"/>
          <p:nvPr/>
        </p:nvSpPr>
        <p:spPr>
          <a:xfrm>
            <a:off x="497304" y="1291392"/>
            <a:ext cx="548640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  <a:latin typeface="Eras Demi ITC" panose="020B0805030504020804" pitchFamily="34" charset="0"/>
              </a:rPr>
              <a:t>Último critério da primeira parte da avaliação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F1DC6A59-4FD9-BC16-9B4A-2EC85E4E925B}"/>
              </a:ext>
            </a:extLst>
          </p:cNvPr>
          <p:cNvSpPr txBox="1"/>
          <p:nvPr/>
        </p:nvSpPr>
        <p:spPr>
          <a:xfrm>
            <a:off x="497305" y="2453681"/>
            <a:ext cx="697831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400" dirty="0">
                <a:solidFill>
                  <a:srgbClr val="FABF01"/>
                </a:solidFill>
                <a:latin typeface="Eras Bold ITC" panose="020B0907030504020204" pitchFamily="34" charset="0"/>
              </a:rPr>
              <a:t>Tem dificuldade considerável no funcionamento diário</a:t>
            </a:r>
          </a:p>
        </p:txBody>
      </p:sp>
    </p:spTree>
    <p:extLst>
      <p:ext uri="{BB962C8B-B14F-4D97-AF65-F5344CB8AC3E}">
        <p14:creationId xmlns:p14="http://schemas.microsoft.com/office/powerpoint/2010/main" val="4034118003"/>
      </p:ext>
    </p:extLst>
  </p:cSld>
  <p:clrMapOvr>
    <a:masterClrMapping/>
  </p:clrMapOvr>
  <p:transition spd="slow">
    <p:push dir="u"/>
  </p:transition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7" dur="12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8" dur="12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1" dur="12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2" dur="12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5" dur="12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6" dur="12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" grpId="0"/>
          <p:bldP spid="6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2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2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2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2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2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2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" grpId="0"/>
          <p:bldP spid="6" grpId="0"/>
        </p:bldLst>
      </p:timing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spaço Reservado para Imagem 5" descr="Impressão digital">
            <a:extLst>
              <a:ext uri="{FF2B5EF4-FFF2-40B4-BE49-F238E27FC236}">
                <a16:creationId xmlns:a16="http://schemas.microsoft.com/office/drawing/2014/main" id="{9AB17145-2ACA-7EB4-CC56-1796BAFF05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0882" r="20882"/>
          <a:stretch>
            <a:fillRect/>
          </a:stretch>
        </p:blipFill>
        <p:spPr>
          <a:xfrm>
            <a:off x="7299157" y="-207111"/>
            <a:ext cx="4235116" cy="7272221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AAF4704E-0ADC-4BD2-6BA0-3603CB19C015}"/>
              </a:ext>
            </a:extLst>
          </p:cNvPr>
          <p:cNvSpPr txBox="1"/>
          <p:nvPr/>
        </p:nvSpPr>
        <p:spPr>
          <a:xfrm>
            <a:off x="657727" y="1160524"/>
            <a:ext cx="5275058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>
                <a:latin typeface="Eras Demi ITC" panose="020B0805030504020804" pitchFamily="34" charset="0"/>
              </a:rPr>
              <a:t>Algumas pessoas podem experimentar um humor deprimido persistente, mas podem continuar funcionais na vida diária, portanto, os seus sintomas não constituem depressão.</a:t>
            </a:r>
          </a:p>
        </p:txBody>
      </p:sp>
    </p:spTree>
    <p:extLst>
      <p:ext uri="{BB962C8B-B14F-4D97-AF65-F5344CB8AC3E}">
        <p14:creationId xmlns:p14="http://schemas.microsoft.com/office/powerpoint/2010/main" val="4073566198"/>
      </p:ext>
    </p:extLst>
  </p:cSld>
  <p:clrMapOvr>
    <a:masterClrMapping/>
  </p:clrMapOvr>
  <p:transition spd="slow">
    <p:push dir="u"/>
  </p:transition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7" dur="1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8" dur="1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1" dur="12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2" dur="12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2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2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/>
        </p:bldLst>
      </p:timing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0BEF1305-341E-C0AE-11C1-CAAEB38E5F2D}"/>
              </a:ext>
            </a:extLst>
          </p:cNvPr>
          <p:cNvSpPr txBox="1">
            <a:spLocks/>
          </p:cNvSpPr>
          <p:nvPr/>
        </p:nvSpPr>
        <p:spPr>
          <a:xfrm>
            <a:off x="866274" y="759530"/>
            <a:ext cx="9790606" cy="342328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r" defTabSz="109728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8640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r" defTabSz="1097280" rtl="0" eaLnBrk="1" fontAlgn="auto" latinLnBrk="0" hangingPunct="1">
              <a:lnSpc>
                <a:spcPct val="89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5400" b="0" i="0" u="none" strike="noStrike" kern="1200" cap="all" spc="0" normalizeH="0" baseline="0" noProof="0" dirty="0">
                <a:ln>
                  <a:noFill/>
                </a:ln>
                <a:solidFill>
                  <a:srgbClr val="EFEDE3"/>
                </a:solidFill>
                <a:effectLst/>
                <a:uLnTx/>
                <a:uFillTx/>
                <a:latin typeface="Eras Bold ITC" panose="020B0907030504020204" pitchFamily="34" charset="0"/>
              </a:rPr>
              <a:t>Usando o manual </a:t>
            </a:r>
            <a:r>
              <a:rPr kumimoji="0" lang="pt-BR" sz="5400" b="0" i="0" u="none" strike="noStrike" kern="1200" cap="all" spc="0" normalizeH="0" baseline="0" noProof="0" dirty="0" err="1">
                <a:ln>
                  <a:noFill/>
                </a:ln>
                <a:solidFill>
                  <a:srgbClr val="EFEDE3"/>
                </a:solidFill>
                <a:effectLst/>
                <a:uLnTx/>
                <a:uFillTx/>
                <a:latin typeface="Eras Bold ITC" panose="020B0907030504020204" pitchFamily="34" charset="0"/>
              </a:rPr>
              <a:t>mhgap</a:t>
            </a:r>
            <a:endParaRPr kumimoji="0" lang="pt-BR" sz="5400" b="0" i="0" u="none" strike="noStrike" kern="1200" cap="all" spc="0" normalizeH="0" baseline="0" noProof="0" dirty="0">
              <a:ln>
                <a:noFill/>
              </a:ln>
              <a:solidFill>
                <a:srgbClr val="EFEDE3"/>
              </a:solidFill>
              <a:effectLst/>
              <a:uLnTx/>
              <a:uFillTx/>
              <a:latin typeface="Eras Bold ITC" panose="020B0907030504020204" pitchFamily="34" charset="0"/>
            </a:endParaRPr>
          </a:p>
        </p:txBody>
      </p:sp>
      <p:sp>
        <p:nvSpPr>
          <p:cNvPr id="5" name="Espaço Reservado para Texto 2">
            <a:extLst>
              <a:ext uri="{FF2B5EF4-FFF2-40B4-BE49-F238E27FC236}">
                <a16:creationId xmlns:a16="http://schemas.microsoft.com/office/drawing/2014/main" id="{CB45281D-73C9-B2EB-7496-4F7152EB177A}"/>
              </a:ext>
            </a:extLst>
          </p:cNvPr>
          <p:cNvSpPr txBox="1">
            <a:spLocks/>
          </p:cNvSpPr>
          <p:nvPr/>
        </p:nvSpPr>
        <p:spPr>
          <a:xfrm>
            <a:off x="866274" y="4257491"/>
            <a:ext cx="9790606" cy="13719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r" defTabSz="1097280" rtl="0" eaLnBrk="1" latinLnBrk="0" hangingPunct="1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Font typeface="Franklin Gothic Book" panose="020B0503020102020204" pitchFamily="34" charset="0"/>
              <a:buNone/>
              <a:defRPr sz="288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48640" indent="0" algn="l" defTabSz="1097280" rtl="0" eaLnBrk="1" latinLnBrk="0" hangingPunct="1">
              <a:lnSpc>
                <a:spcPct val="94000"/>
              </a:lnSpc>
              <a:spcBef>
                <a:spcPts val="600"/>
              </a:spcBef>
              <a:spcAft>
                <a:spcPts val="240"/>
              </a:spcAft>
              <a:buFont typeface="Franklin Gothic Book" panose="020B0503020102020204" pitchFamily="34" charset="0"/>
              <a:buNone/>
              <a:defRPr sz="2400" i="1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097280" indent="0" algn="l" defTabSz="1097280" rtl="0" eaLnBrk="1" latinLnBrk="0" hangingPunct="1">
              <a:lnSpc>
                <a:spcPct val="94000"/>
              </a:lnSpc>
              <a:spcBef>
                <a:spcPts val="600"/>
              </a:spcBef>
              <a:spcAft>
                <a:spcPts val="240"/>
              </a:spcAft>
              <a:buFont typeface="Franklin Gothic Book" panose="020B0503020102020204" pitchFamily="34" charset="0"/>
              <a:buNone/>
              <a:defRPr sz="216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45920" indent="0" algn="l" defTabSz="1097280" rtl="0" eaLnBrk="1" latinLnBrk="0" hangingPunct="1">
              <a:lnSpc>
                <a:spcPct val="94000"/>
              </a:lnSpc>
              <a:spcBef>
                <a:spcPts val="600"/>
              </a:spcBef>
              <a:spcAft>
                <a:spcPts val="240"/>
              </a:spcAft>
              <a:buFont typeface="Franklin Gothic Book" panose="020B0503020102020204" pitchFamily="34" charset="0"/>
              <a:buNone/>
              <a:defRPr sz="1920" i="1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94560" indent="0" algn="l" defTabSz="1097280" rtl="0" eaLnBrk="1" latinLnBrk="0" hangingPunct="1">
              <a:lnSpc>
                <a:spcPct val="94000"/>
              </a:lnSpc>
              <a:spcBef>
                <a:spcPts val="600"/>
              </a:spcBef>
              <a:spcAft>
                <a:spcPts val="240"/>
              </a:spcAft>
              <a:buFont typeface="Franklin Gothic Book" panose="020B0503020102020204" pitchFamily="34" charset="0"/>
              <a:buNone/>
              <a:defRPr sz="192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743200" indent="0" algn="l" defTabSz="1097280" rtl="0" eaLnBrk="1" latinLnBrk="0" hangingPunct="1">
              <a:lnSpc>
                <a:spcPct val="94000"/>
              </a:lnSpc>
              <a:spcBef>
                <a:spcPts val="600"/>
              </a:spcBef>
              <a:spcAft>
                <a:spcPts val="240"/>
              </a:spcAft>
              <a:buFont typeface="Franklin Gothic Book" panose="020B0503020102020204" pitchFamily="34" charset="0"/>
              <a:buNone/>
              <a:defRPr sz="1920" i="1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3291840" indent="0" algn="l" defTabSz="1097280" rtl="0" eaLnBrk="1" latinLnBrk="0" hangingPunct="1">
              <a:lnSpc>
                <a:spcPct val="94000"/>
              </a:lnSpc>
              <a:spcBef>
                <a:spcPts val="600"/>
              </a:spcBef>
              <a:spcAft>
                <a:spcPts val="240"/>
              </a:spcAft>
              <a:buFont typeface="Franklin Gothic Book" panose="020B0503020102020204" pitchFamily="34" charset="0"/>
              <a:buNone/>
              <a:defRPr sz="192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840480" indent="0" algn="l" defTabSz="1097280" rtl="0" eaLnBrk="1" latinLnBrk="0" hangingPunct="1">
              <a:lnSpc>
                <a:spcPct val="94000"/>
              </a:lnSpc>
              <a:spcBef>
                <a:spcPts val="600"/>
              </a:spcBef>
              <a:spcAft>
                <a:spcPts val="240"/>
              </a:spcAft>
              <a:buFont typeface="Franklin Gothic Book" panose="020B0503020102020204" pitchFamily="34" charset="0"/>
              <a:buNone/>
              <a:defRPr sz="1920" i="1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4389120" indent="0" algn="l" defTabSz="1097280" rtl="0" eaLnBrk="1" latinLnBrk="0" hangingPunct="1">
              <a:lnSpc>
                <a:spcPct val="94000"/>
              </a:lnSpc>
              <a:spcBef>
                <a:spcPts val="600"/>
              </a:spcBef>
              <a:spcAft>
                <a:spcPts val="240"/>
              </a:spcAft>
              <a:buFont typeface="Franklin Gothic Book" panose="020B0503020102020204" pitchFamily="34" charset="0"/>
              <a:buNone/>
              <a:defRPr sz="192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1097280" rtl="0" eaLnBrk="1" fontAlgn="auto" latinLnBrk="0" hangingPunct="1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Franklin Gothic Book" panose="020B0503020102020204" pitchFamily="34" charset="0"/>
              <a:buNone/>
              <a:tabLst/>
              <a:defRPr/>
            </a:pPr>
            <a:r>
              <a:rPr kumimoji="0" lang="pt-BR" sz="2880" b="1" i="0" u="none" strike="noStrike" kern="1200" cap="none" spc="0" normalizeH="0" baseline="0" noProof="0" dirty="0">
                <a:ln>
                  <a:noFill/>
                </a:ln>
                <a:solidFill>
                  <a:srgbClr val="8B1061"/>
                </a:solidFill>
                <a:effectLst/>
                <a:uLnTx/>
                <a:uFillTx/>
                <a:latin typeface="Eras Bold ITC" panose="020B0907030504020204" pitchFamily="34" charset="0"/>
              </a:rPr>
              <a:t>Depressão (DEP)</a:t>
            </a:r>
          </a:p>
          <a:p>
            <a:pPr marL="0" marR="0" lvl="0" indent="0" algn="r" defTabSz="1097280" rtl="0" eaLnBrk="1" fontAlgn="auto" latinLnBrk="0" hangingPunct="1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Franklin Gothic Book" panose="020B0503020102020204" pitchFamily="34" charset="0"/>
              <a:buNone/>
              <a:tabLst/>
              <a:defRPr/>
            </a:pPr>
            <a:r>
              <a:rPr kumimoji="0" lang="pt-BR" sz="2880" b="0" i="0" u="none" strike="noStrike" kern="1200" cap="none" spc="0" normalizeH="0" baseline="0" noProof="0" dirty="0">
                <a:ln>
                  <a:noFill/>
                </a:ln>
                <a:solidFill>
                  <a:srgbClr val="EFEDE3"/>
                </a:solidFill>
                <a:effectLst/>
                <a:uLnTx/>
                <a:uFillTx/>
                <a:latin typeface="Eras Bold ITC" panose="020B0907030504020204" pitchFamily="34" charset="0"/>
              </a:rPr>
              <a:t>Página 20</a:t>
            </a:r>
          </a:p>
        </p:txBody>
      </p:sp>
    </p:spTree>
    <p:extLst>
      <p:ext uri="{BB962C8B-B14F-4D97-AF65-F5344CB8AC3E}">
        <p14:creationId xmlns:p14="http://schemas.microsoft.com/office/powerpoint/2010/main" val="735479215"/>
      </p:ext>
    </p:extLst>
  </p:cSld>
  <p:clrMapOvr>
    <a:masterClrMapping/>
  </p:clrMapOvr>
  <p:transition spd="slow">
    <p:push dir="u"/>
  </p:transition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7" dur="12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8" dur="12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1" dur="12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2" dur="12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5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2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2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2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2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5" grpId="0"/>
        </p:bldLst>
      </p:timing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7C9A22-ACB6-87E3-3306-1B31AD196DFB}"/>
              </a:ext>
            </a:extLst>
          </p:cNvPr>
          <p:cNvSpPr txBox="1">
            <a:spLocks/>
          </p:cNvSpPr>
          <p:nvPr/>
        </p:nvSpPr>
        <p:spPr>
          <a:xfrm>
            <a:off x="1645920" y="208095"/>
            <a:ext cx="9134376" cy="911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109728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5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1097280" rtl="0" eaLnBrk="1" fontAlgn="auto" latinLnBrk="0" hangingPunct="1">
              <a:lnSpc>
                <a:spcPct val="89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5400" b="1" i="0" u="none" strike="noStrike" kern="1200" cap="none" spc="0" normalizeH="0" baseline="0" noProof="0" dirty="0">
                <a:ln>
                  <a:noFill/>
                </a:ln>
                <a:solidFill>
                  <a:srgbClr val="8C0F60"/>
                </a:solidFill>
                <a:effectLst/>
                <a:uLnTx/>
                <a:uFillTx/>
                <a:latin typeface="Eras Bold ITC" panose="020B0907030504020204" pitchFamily="34" charset="0"/>
              </a:rPr>
              <a:t>DEP &gt;&gt;</a:t>
            </a:r>
            <a:r>
              <a:rPr kumimoji="0" lang="pt-BR" sz="5400" b="0" i="0" u="none" strike="noStrike" kern="1200" cap="none" spc="0" normalizeH="0" baseline="0" noProof="0" dirty="0">
                <a:ln>
                  <a:noFill/>
                </a:ln>
                <a:solidFill>
                  <a:srgbClr val="191B0E"/>
                </a:solidFill>
                <a:effectLst/>
                <a:uLnTx/>
                <a:uFillTx/>
                <a:latin typeface="Eras Bold ITC" panose="020B0907030504020204" pitchFamily="34" charset="0"/>
              </a:rPr>
              <a:t> Panorama Rápido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8CF4022-5B01-6932-FD36-E4B27CE471AE}"/>
              </a:ext>
            </a:extLst>
          </p:cNvPr>
          <p:cNvSpPr txBox="1">
            <a:spLocks/>
          </p:cNvSpPr>
          <p:nvPr/>
        </p:nvSpPr>
        <p:spPr>
          <a:xfrm>
            <a:off x="619224" y="2028874"/>
            <a:ext cx="10979218" cy="46210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marL="460858" indent="-460858" algn="l" defTabSz="1097280" rtl="0" eaLnBrk="1" latinLnBrk="0" hangingPunct="1">
              <a:lnSpc>
                <a:spcPct val="94000"/>
              </a:lnSpc>
              <a:spcBef>
                <a:spcPts val="1200"/>
              </a:spcBef>
              <a:spcAft>
                <a:spcPts val="24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097280" indent="-460858" algn="l" defTabSz="1097280" rtl="0" eaLnBrk="1" latinLnBrk="0" hangingPunct="1">
              <a:lnSpc>
                <a:spcPct val="94000"/>
              </a:lnSpc>
              <a:spcBef>
                <a:spcPts val="600"/>
              </a:spcBef>
              <a:spcAft>
                <a:spcPts val="240"/>
              </a:spcAft>
              <a:buFont typeface="Franklin Gothic Book" panose="020B0503020102020204" pitchFamily="34" charset="0"/>
              <a:buChar char="–"/>
              <a:defRPr sz="2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645920" indent="-460858" algn="l" defTabSz="1097280" rtl="0" eaLnBrk="1" latinLnBrk="0" hangingPunct="1">
              <a:lnSpc>
                <a:spcPct val="94000"/>
              </a:lnSpc>
              <a:spcBef>
                <a:spcPts val="600"/>
              </a:spcBef>
              <a:spcAft>
                <a:spcPts val="24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2194560" indent="-460858" algn="l" defTabSz="1097280" rtl="0" eaLnBrk="1" latinLnBrk="0" hangingPunct="1">
              <a:lnSpc>
                <a:spcPct val="94000"/>
              </a:lnSpc>
              <a:spcBef>
                <a:spcPts val="600"/>
              </a:spcBef>
              <a:spcAft>
                <a:spcPts val="240"/>
              </a:spcAft>
              <a:buFont typeface="Franklin Gothic Book" panose="020B0503020102020204" pitchFamily="34" charset="0"/>
              <a:buChar char="–"/>
              <a:defRPr sz="2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743200" indent="-460858" algn="l" defTabSz="1097280" rtl="0" eaLnBrk="1" latinLnBrk="0" hangingPunct="1">
              <a:lnSpc>
                <a:spcPct val="94000"/>
              </a:lnSpc>
              <a:spcBef>
                <a:spcPts val="600"/>
              </a:spcBef>
              <a:spcAft>
                <a:spcPts val="24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3291840" indent="-460858" algn="l" defTabSz="1097280" rtl="0" eaLnBrk="1" latinLnBrk="0" hangingPunct="1">
              <a:lnSpc>
                <a:spcPct val="94000"/>
              </a:lnSpc>
              <a:spcBef>
                <a:spcPts val="600"/>
              </a:spcBef>
              <a:spcAft>
                <a:spcPts val="240"/>
              </a:spcAft>
              <a:buFont typeface="Franklin Gothic Book" panose="020B0503020102020204" pitchFamily="34" charset="0"/>
              <a:buChar char="–"/>
              <a:defRPr sz="192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840480" indent="-460858" algn="l" defTabSz="1097280" rtl="0" eaLnBrk="1" latinLnBrk="0" hangingPunct="1">
              <a:lnSpc>
                <a:spcPct val="94000"/>
              </a:lnSpc>
              <a:spcBef>
                <a:spcPts val="600"/>
              </a:spcBef>
              <a:spcAft>
                <a:spcPts val="240"/>
              </a:spcAft>
              <a:buFont typeface="Franklin Gothic Book" panose="020B0503020102020204" pitchFamily="34" charset="0"/>
              <a:buChar char="■"/>
              <a:defRPr sz="168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4389120" indent="-460858" algn="l" defTabSz="1097280" rtl="0" eaLnBrk="1" latinLnBrk="0" hangingPunct="1">
              <a:lnSpc>
                <a:spcPct val="94000"/>
              </a:lnSpc>
              <a:spcBef>
                <a:spcPts val="600"/>
              </a:spcBef>
              <a:spcAft>
                <a:spcPts val="240"/>
              </a:spcAft>
              <a:buFont typeface="Franklin Gothic Book" panose="020B0503020102020204" pitchFamily="34" charset="0"/>
              <a:buChar char="–"/>
              <a:defRPr sz="168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937760" indent="-460858" algn="l" defTabSz="1097280" rtl="0" eaLnBrk="1" latinLnBrk="0" hangingPunct="1">
              <a:lnSpc>
                <a:spcPct val="94000"/>
              </a:lnSpc>
              <a:spcBef>
                <a:spcPts val="600"/>
              </a:spcBef>
              <a:spcAft>
                <a:spcPts val="240"/>
              </a:spcAft>
              <a:buFont typeface="Franklin Gothic Book" panose="020B0503020102020204" pitchFamily="34" charset="0"/>
              <a:buChar char="■"/>
              <a:defRPr sz="168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097280" rtl="0" eaLnBrk="1" fontAlgn="auto" latinLnBrk="0" hangingPunct="1">
              <a:lnSpc>
                <a:spcPct val="94000"/>
              </a:lnSpc>
              <a:spcBef>
                <a:spcPts val="1200"/>
              </a:spcBef>
              <a:spcAft>
                <a:spcPts val="240"/>
              </a:spcAft>
              <a:buClrTx/>
              <a:buSzTx/>
              <a:buFont typeface="Franklin Gothic Book" panose="020B0503020102020204" pitchFamily="34" charset="0"/>
              <a:buNone/>
              <a:tabLst/>
              <a:defRPr/>
            </a:pPr>
            <a:r>
              <a:rPr kumimoji="0" lang="pt-BR" sz="4000" b="1" i="0" u="none" strike="noStrike" kern="1200" cap="none" spc="0" normalizeH="0" baseline="0" noProof="0" dirty="0">
                <a:ln>
                  <a:noFill/>
                </a:ln>
                <a:solidFill>
                  <a:srgbClr val="8B1061"/>
                </a:solidFill>
                <a:effectLst/>
                <a:uLnTx/>
                <a:uFillTx/>
                <a:latin typeface="Eras Demi ITC" panose="020B0805030504020804" pitchFamily="34" charset="0"/>
              </a:rPr>
              <a:t>&gt;&gt; A pessoa tem Depressão?</a:t>
            </a:r>
          </a:p>
          <a:p>
            <a:pPr marL="0" marR="0" lvl="0" indent="0" algn="l" defTabSz="1097280" rtl="0" eaLnBrk="1" fontAlgn="auto" latinLnBrk="0" hangingPunct="1">
              <a:lnSpc>
                <a:spcPct val="94000"/>
              </a:lnSpc>
              <a:spcBef>
                <a:spcPts val="1200"/>
              </a:spcBef>
              <a:spcAft>
                <a:spcPts val="240"/>
              </a:spcAft>
              <a:buClrTx/>
              <a:buSzTx/>
              <a:buFont typeface="Franklin Gothic Book" panose="020B0503020102020204" pitchFamily="34" charset="0"/>
              <a:buNone/>
              <a:tabLst/>
              <a:defRPr/>
            </a:pPr>
            <a:r>
              <a:rPr kumimoji="0" lang="pt-BR" sz="4000" b="1" i="0" u="none" strike="noStrike" kern="1200" cap="none" spc="0" normalizeH="0" baseline="0" noProof="0" dirty="0">
                <a:ln>
                  <a:noFill/>
                </a:ln>
                <a:solidFill>
                  <a:srgbClr val="8B1061"/>
                </a:solidFill>
                <a:effectLst/>
                <a:uLnTx/>
                <a:uFillTx/>
                <a:latin typeface="Eras Demi ITC" panose="020B0805030504020804" pitchFamily="34" charset="0"/>
              </a:rPr>
              <a:t>&gt;&gt; Há outras explicações para os sintomas?</a:t>
            </a:r>
          </a:p>
          <a:p>
            <a:pPr marL="0" marR="0" lvl="0" indent="0" algn="l" defTabSz="1097280" rtl="0" eaLnBrk="1" fontAlgn="auto" latinLnBrk="0" hangingPunct="1">
              <a:lnSpc>
                <a:spcPct val="94000"/>
              </a:lnSpc>
              <a:spcBef>
                <a:spcPts val="1200"/>
              </a:spcBef>
              <a:spcAft>
                <a:spcPts val="240"/>
              </a:spcAft>
              <a:buClrTx/>
              <a:buSzTx/>
              <a:buFont typeface="Franklin Gothic Book" panose="020B0503020102020204" pitchFamily="34" charset="0"/>
              <a:buNone/>
              <a:tabLst/>
              <a:defRPr/>
            </a:pPr>
            <a:r>
              <a:rPr kumimoji="0" lang="pt-BR" sz="4000" b="1" i="0" u="none" strike="noStrike" kern="1200" cap="none" spc="0" normalizeH="0" baseline="0" noProof="0" dirty="0">
                <a:ln>
                  <a:noFill/>
                </a:ln>
                <a:solidFill>
                  <a:srgbClr val="8B1061"/>
                </a:solidFill>
                <a:effectLst/>
                <a:uLnTx/>
                <a:uFillTx/>
                <a:latin typeface="Eras Demi ITC" panose="020B0805030504020804" pitchFamily="34" charset="0"/>
              </a:rPr>
              <a:t>	</a:t>
            </a:r>
            <a:r>
              <a:rPr kumimoji="0" lang="pt-BR" sz="28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Eras Demi ITC" panose="020B0805030504020804" pitchFamily="34" charset="0"/>
              </a:rPr>
              <a:t>– Descarte condições físicas.</a:t>
            </a:r>
          </a:p>
          <a:p>
            <a:pPr marL="0" marR="0" lvl="0" indent="0" algn="l" defTabSz="1097280" rtl="0" eaLnBrk="1" fontAlgn="auto" latinLnBrk="0" hangingPunct="1">
              <a:lnSpc>
                <a:spcPct val="94000"/>
              </a:lnSpc>
              <a:spcBef>
                <a:spcPts val="1200"/>
              </a:spcBef>
              <a:spcAft>
                <a:spcPts val="240"/>
              </a:spcAft>
              <a:buClrTx/>
              <a:buSzTx/>
              <a:buFont typeface="Franklin Gothic Book" panose="020B0503020102020204" pitchFamily="34" charset="0"/>
              <a:buNone/>
              <a:tabLst/>
              <a:defRPr/>
            </a:pPr>
            <a:r>
              <a:rPr kumimoji="0" lang="pt-BR" sz="28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Eras Demi ITC" panose="020B0805030504020804" pitchFamily="34" charset="0"/>
              </a:rPr>
              <a:t>	– Descarte história de mania.</a:t>
            </a:r>
          </a:p>
          <a:p>
            <a:pPr marL="0" marR="0" lvl="0" indent="0" algn="l" defTabSz="1097280" rtl="0" eaLnBrk="1" fontAlgn="auto" latinLnBrk="0" hangingPunct="1">
              <a:lnSpc>
                <a:spcPct val="94000"/>
              </a:lnSpc>
              <a:spcBef>
                <a:spcPts val="1200"/>
              </a:spcBef>
              <a:spcAft>
                <a:spcPts val="240"/>
              </a:spcAft>
              <a:buClrTx/>
              <a:buSzTx/>
              <a:buFont typeface="Franklin Gothic Book" panose="020B0503020102020204" pitchFamily="34" charset="0"/>
              <a:buNone/>
              <a:tabLst/>
              <a:defRPr/>
            </a:pPr>
            <a:r>
              <a:rPr kumimoji="0" lang="pt-BR" sz="28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Eras Demi ITC" panose="020B0805030504020804" pitchFamily="34" charset="0"/>
              </a:rPr>
              <a:t> 	– Descarte reações normais a uma grande perda recente.</a:t>
            </a:r>
          </a:p>
          <a:p>
            <a:pPr marL="0" marR="0" lvl="0" indent="0" algn="l" defTabSz="1097280" rtl="0" eaLnBrk="1" fontAlgn="auto" latinLnBrk="0" hangingPunct="1">
              <a:lnSpc>
                <a:spcPct val="94000"/>
              </a:lnSpc>
              <a:spcBef>
                <a:spcPts val="1200"/>
              </a:spcBef>
              <a:spcAft>
                <a:spcPts val="240"/>
              </a:spcAft>
              <a:buClrTx/>
              <a:buSzTx/>
              <a:buFont typeface="Franklin Gothic Book" panose="020B0503020102020204" pitchFamily="34" charset="0"/>
              <a:buNone/>
              <a:tabLst/>
              <a:defRPr/>
            </a:pPr>
            <a:r>
              <a:rPr kumimoji="0" lang="pt-BR" sz="4000" b="1" i="0" u="none" strike="noStrike" kern="1200" cap="none" spc="0" normalizeH="0" baseline="0" noProof="0" dirty="0">
                <a:ln>
                  <a:noFill/>
                </a:ln>
                <a:solidFill>
                  <a:srgbClr val="8B1061"/>
                </a:solidFill>
                <a:effectLst/>
                <a:uLnTx/>
                <a:uFillTx/>
                <a:latin typeface="Eras Demi ITC" panose="020B0805030504020804" pitchFamily="34" charset="0"/>
              </a:rPr>
              <a:t>&gt;&gt; Avalie se há outras condições MNS prioritárias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F2687B2D-6511-4EEF-F577-CBAFF248B9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433" t="29363" r="50563" b="64826"/>
          <a:stretch/>
        </p:blipFill>
        <p:spPr>
          <a:xfrm>
            <a:off x="5613605" y="951163"/>
            <a:ext cx="964790" cy="1079448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63832107"/>
      </p:ext>
    </p:extLst>
  </p:cSld>
  <p:clrMapOvr>
    <a:masterClrMapping/>
  </p:clrMapOvr>
  <p:transition spd="slow">
    <p:push dir="u"/>
  </p:transition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7" dur="12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8" dur="12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1" dur="12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2" dur="12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5" dur="1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6" dur="1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  <p:bldP spid="3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2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2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2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2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  <p:bldP spid="3" grpId="0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alão de Fala: Oval 8">
            <a:extLst>
              <a:ext uri="{FF2B5EF4-FFF2-40B4-BE49-F238E27FC236}">
                <a16:creationId xmlns:a16="http://schemas.microsoft.com/office/drawing/2014/main" id="{BA817DF0-3FC2-FB43-1263-6906FAD5F77E}"/>
              </a:ext>
            </a:extLst>
          </p:cNvPr>
          <p:cNvSpPr/>
          <p:nvPr/>
        </p:nvSpPr>
        <p:spPr>
          <a:xfrm>
            <a:off x="2566737" y="368968"/>
            <a:ext cx="8887326" cy="3834064"/>
          </a:xfrm>
          <a:prstGeom prst="wedgeEllipseCallout">
            <a:avLst>
              <a:gd name="adj1" fmla="val -49894"/>
              <a:gd name="adj2" fmla="val 49529"/>
            </a:avLst>
          </a:prstGeom>
          <a:noFill/>
          <a:ln>
            <a:solidFill>
              <a:srgbClr val="DF9E1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C8DC010D-CD5E-FB4F-D3E7-88E9A377AA23}"/>
              </a:ext>
            </a:extLst>
          </p:cNvPr>
          <p:cNvSpPr txBox="1"/>
          <p:nvPr/>
        </p:nvSpPr>
        <p:spPr>
          <a:xfrm>
            <a:off x="3685674" y="1212414"/>
            <a:ext cx="694623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Eras Demi ITC" panose="020B0805030504020804" pitchFamily="34" charset="0"/>
              </a:rPr>
              <a:t>Como vocês identificam atualmente casos de depressão em seu trabalho diário?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B2C6A1A6-9902-B32E-B084-81E682C7BA8A}"/>
              </a:ext>
            </a:extLst>
          </p:cNvPr>
          <p:cNvSpPr txBox="1"/>
          <p:nvPr/>
        </p:nvSpPr>
        <p:spPr>
          <a:xfrm>
            <a:off x="3685674" y="943110"/>
            <a:ext cx="694623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Eras Demi ITC" panose="020B0805030504020804" pitchFamily="34" charset="0"/>
              </a:rPr>
              <a:t>Quais são alguns dos desafios que vocês enfrentam ao lidar com pacientes </a:t>
            </a:r>
            <a:r>
              <a:rPr lang="pt-BR" sz="4000" dirty="0" err="1">
                <a:solidFill>
                  <a:schemeClr val="bg1"/>
                </a:solidFill>
                <a:latin typeface="Eras Demi ITC" panose="020B0805030504020804" pitchFamily="34" charset="0"/>
              </a:rPr>
              <a:t>poliqueixosos</a:t>
            </a:r>
            <a:r>
              <a:rPr lang="pt-BR" sz="4000" dirty="0">
                <a:solidFill>
                  <a:schemeClr val="bg1"/>
                </a:solidFill>
                <a:latin typeface="Eras Demi ITC" panose="020B0805030504020804" pitchFamily="34" charset="0"/>
              </a:rPr>
              <a:t>?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D1129541-0131-7513-019F-3443C073D181}"/>
              </a:ext>
            </a:extLst>
          </p:cNvPr>
          <p:cNvSpPr txBox="1"/>
          <p:nvPr/>
        </p:nvSpPr>
        <p:spPr>
          <a:xfrm>
            <a:off x="3685674" y="1435552"/>
            <a:ext cx="694623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dirty="0">
                <a:solidFill>
                  <a:schemeClr val="bg1"/>
                </a:solidFill>
                <a:latin typeface="Eras Demi ITC" panose="020B0805030504020804" pitchFamily="34" charset="0"/>
              </a:rPr>
              <a:t>Vocês já se sentiram sobrecarregados no trabalho?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DFDC0290-E896-097D-93E1-3F811AF04B45}"/>
              </a:ext>
            </a:extLst>
          </p:cNvPr>
          <p:cNvSpPr txBox="1"/>
          <p:nvPr/>
        </p:nvSpPr>
        <p:spPr>
          <a:xfrm>
            <a:off x="3685674" y="944559"/>
            <a:ext cx="694623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dirty="0">
                <a:solidFill>
                  <a:schemeClr val="bg1"/>
                </a:solidFill>
                <a:latin typeface="Eras Demi ITC" panose="020B0805030504020804" pitchFamily="34" charset="0"/>
              </a:rPr>
              <a:t>Como vocês avaliam a depressão atualmente em seus pacientes?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1F0EC657-65B0-C8A7-8803-2B2A49929C3A}"/>
              </a:ext>
            </a:extLst>
          </p:cNvPr>
          <p:cNvSpPr txBox="1"/>
          <p:nvPr/>
        </p:nvSpPr>
        <p:spPr>
          <a:xfrm>
            <a:off x="3685674" y="1188607"/>
            <a:ext cx="694623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dirty="0">
                <a:solidFill>
                  <a:schemeClr val="bg1"/>
                </a:solidFill>
                <a:latin typeface="Eras Demi ITC" panose="020B0805030504020804" pitchFamily="34" charset="0"/>
              </a:rPr>
              <a:t>O que vocês acham que poderia melhorar em sua abordagem atual para identificar a depressão?</a:t>
            </a:r>
          </a:p>
        </p:txBody>
      </p:sp>
    </p:spTree>
    <p:extLst>
      <p:ext uri="{BB962C8B-B14F-4D97-AF65-F5344CB8AC3E}">
        <p14:creationId xmlns:p14="http://schemas.microsoft.com/office/powerpoint/2010/main" val="1726047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0" grpId="1"/>
      <p:bldP spid="11" grpId="0"/>
      <p:bldP spid="11" grpId="1"/>
      <p:bldP spid="12" grpId="0"/>
      <p:bldP spid="12" grpId="1"/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80EB0E51-D6E7-79CC-5010-3A6880AD6CCB}"/>
              </a:ext>
            </a:extLst>
          </p:cNvPr>
          <p:cNvSpPr txBox="1"/>
          <p:nvPr/>
        </p:nvSpPr>
        <p:spPr>
          <a:xfrm>
            <a:off x="497306" y="406545"/>
            <a:ext cx="5275058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rgbClr val="FABF01"/>
                </a:solidFill>
                <a:latin typeface="Eras Demi ITC" panose="020B0805030504020804" pitchFamily="34" charset="0"/>
              </a:rPr>
              <a:t>A depressão é uma condição de saúde mental comum, afetando cerca de </a:t>
            </a:r>
            <a:r>
              <a:rPr lang="pt-BR" sz="3200" b="1" dirty="0">
                <a:solidFill>
                  <a:schemeClr val="bg1"/>
                </a:solidFill>
                <a:latin typeface="Eras Demi ITC" panose="020B0805030504020804" pitchFamily="34" charset="0"/>
              </a:rPr>
              <a:t>322 milhões de pessoas </a:t>
            </a:r>
            <a:r>
              <a:rPr lang="pt-BR" sz="3200" dirty="0">
                <a:solidFill>
                  <a:srgbClr val="FABF01"/>
                </a:solidFill>
                <a:latin typeface="Eras Demi ITC" panose="020B0805030504020804" pitchFamily="34" charset="0"/>
              </a:rPr>
              <a:t>em todo o mundo. Em comunidades não clínicas, a </a:t>
            </a:r>
            <a:r>
              <a:rPr lang="pt-BR" sz="3200" b="1" dirty="0">
                <a:solidFill>
                  <a:schemeClr val="bg1"/>
                </a:solidFill>
                <a:latin typeface="Eras Demi ITC" panose="020B0805030504020804" pitchFamily="34" charset="0"/>
              </a:rPr>
              <a:t>prevalência é de cerca de 4,4%</a:t>
            </a:r>
            <a:r>
              <a:rPr lang="pt-BR" sz="3200" dirty="0">
                <a:solidFill>
                  <a:srgbClr val="FABF01"/>
                </a:solidFill>
                <a:latin typeface="Eras Demi ITC" panose="020B0805030504020804" pitchFamily="34" charset="0"/>
              </a:rPr>
              <a:t>, mas esse número aumenta para </a:t>
            </a:r>
            <a:r>
              <a:rPr lang="pt-BR" sz="3200" b="1" dirty="0">
                <a:solidFill>
                  <a:schemeClr val="bg1"/>
                </a:solidFill>
                <a:latin typeface="Eras Demi ITC" panose="020B0805030504020804" pitchFamily="34" charset="0"/>
              </a:rPr>
              <a:t>10% a 20% entre as pessoas atendidas na atenção primária</a:t>
            </a:r>
            <a:r>
              <a:rPr lang="pt-BR" sz="3200" dirty="0">
                <a:solidFill>
                  <a:srgbClr val="FABF01"/>
                </a:solidFill>
                <a:latin typeface="Eras Demi ITC" panose="020B08050305040208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04254868"/>
      </p:ext>
    </p:extLst>
  </p:cSld>
  <p:clrMapOvr>
    <a:masterClrMapping/>
  </p:clrMapOvr>
  <p:transition spd="slow">
    <p:push dir="u"/>
  </p:transition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7" dur="12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8" dur="12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2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2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765935DD-B9A2-0F36-1809-6B359A9B6FD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535" b="94707" l="9992" r="89954">
                        <a14:foregroundMark x1="28952" y1="95919" x2="36036" y2="95192"/>
                        <a14:foregroundMark x1="36036" y1="95192" x2="42015" y2="95192"/>
                        <a14:foregroundMark x1="42015" y1="95192" x2="53488" y2="94747"/>
                        <a14:foregroundMark x1="53488" y1="94747" x2="56558" y2="94747"/>
                        <a14:foregroundMark x1="45166" y1="8404" x2="49825" y2="8121"/>
                        <a14:foregroundMark x1="49825" y1="8121" x2="45435" y2="5535"/>
                        <a14:foregroundMark x1="45435" y1="5535" x2="42203" y2="10545"/>
                        <a14:foregroundMark x1="42203" y1="10545" x2="42203" y2="105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686" r="13570"/>
          <a:stretch/>
        </p:blipFill>
        <p:spPr>
          <a:xfrm>
            <a:off x="625639" y="180473"/>
            <a:ext cx="6577263" cy="6625389"/>
          </a:xfrm>
          <a:prstGeom prst="rect">
            <a:avLst/>
          </a:prstGeom>
        </p:spPr>
      </p:pic>
      <p:grpSp>
        <p:nvGrpSpPr>
          <p:cNvPr id="5" name="Agrupar 4">
            <a:extLst>
              <a:ext uri="{FF2B5EF4-FFF2-40B4-BE49-F238E27FC236}">
                <a16:creationId xmlns:a16="http://schemas.microsoft.com/office/drawing/2014/main" id="{B2542717-10A1-FA17-EB9D-E09ABDCFD113}"/>
              </a:ext>
            </a:extLst>
          </p:cNvPr>
          <p:cNvGrpSpPr/>
          <p:nvPr/>
        </p:nvGrpSpPr>
        <p:grpSpPr>
          <a:xfrm>
            <a:off x="6336629" y="1411705"/>
            <a:ext cx="4799833" cy="1687545"/>
            <a:chOff x="5935579" y="1347537"/>
            <a:chExt cx="4799833" cy="1687545"/>
          </a:xfrm>
        </p:grpSpPr>
        <p:sp>
          <p:nvSpPr>
            <p:cNvPr id="3" name="CaixaDeTexto 2">
              <a:extLst>
                <a:ext uri="{FF2B5EF4-FFF2-40B4-BE49-F238E27FC236}">
                  <a16:creationId xmlns:a16="http://schemas.microsoft.com/office/drawing/2014/main" id="{73B9A11C-7D5B-42AA-7490-B10E126B027D}"/>
                </a:ext>
              </a:extLst>
            </p:cNvPr>
            <p:cNvSpPr txBox="1"/>
            <p:nvPr/>
          </p:nvSpPr>
          <p:spPr>
            <a:xfrm>
              <a:off x="5935579" y="1347537"/>
              <a:ext cx="392286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4000" dirty="0" err="1">
                  <a:solidFill>
                    <a:schemeClr val="bg1"/>
                  </a:solidFill>
                  <a:latin typeface="Eras Demi ITC" panose="020B0805030504020804" pitchFamily="34" charset="0"/>
                </a:rPr>
                <a:t>Subdiagnóstico</a:t>
              </a:r>
              <a:endParaRPr lang="pt-BR" sz="4000" dirty="0">
                <a:solidFill>
                  <a:schemeClr val="bg1"/>
                </a:solidFill>
                <a:latin typeface="Eras Demi ITC" panose="020B0805030504020804" pitchFamily="34" charset="0"/>
              </a:endParaRPr>
            </a:p>
          </p:txBody>
        </p:sp>
        <p:sp>
          <p:nvSpPr>
            <p:cNvPr id="4" name="CaixaDeTexto 3">
              <a:extLst>
                <a:ext uri="{FF2B5EF4-FFF2-40B4-BE49-F238E27FC236}">
                  <a16:creationId xmlns:a16="http://schemas.microsoft.com/office/drawing/2014/main" id="{E9FC379C-E17C-74C3-57B6-35DE13ADB36E}"/>
                </a:ext>
              </a:extLst>
            </p:cNvPr>
            <p:cNvSpPr txBox="1"/>
            <p:nvPr/>
          </p:nvSpPr>
          <p:spPr>
            <a:xfrm>
              <a:off x="6096000" y="1927086"/>
              <a:ext cx="4639412" cy="1107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6600" dirty="0">
                  <a:latin typeface="Eras Bold ITC" panose="020B0907030504020204" pitchFamily="34" charset="0"/>
                </a:rPr>
                <a:t>Depressão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3329901"/>
      </p:ext>
    </p:extLst>
  </p:cSld>
  <p:clrMapOvr>
    <a:masterClrMapping/>
  </p:clrMapOvr>
  <p:transition spd="slow">
    <p:push dir="u"/>
  </p:transition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7" dur="12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8" dur="12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1" dur="12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2" dur="12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2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2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2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2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83FA0B40-09D4-68ED-E2CC-D16644F071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44" b="99637" l="9984" r="98197">
                        <a14:foregroundMark x1="61545" y1="18248" x2="81808" y2="2342"/>
                        <a14:foregroundMark x1="92115" y1="58942" x2="94726" y2="43238"/>
                        <a14:foregroundMark x1="94726" y1="43238" x2="94591" y2="2584"/>
                        <a14:foregroundMark x1="98197" y1="55430" x2="97551" y2="1655"/>
                        <a14:foregroundMark x1="58100" y1="95922" x2="96932" y2="85184"/>
                        <a14:foregroundMark x1="96932" y1="85184" x2="97551" y2="84457"/>
                        <a14:foregroundMark x1="58881" y1="98264" x2="67115" y2="96326"/>
                        <a14:foregroundMark x1="67115" y1="96326" x2="73601" y2="96649"/>
                        <a14:foregroundMark x1="73601" y1="96649" x2="87648" y2="95680"/>
                        <a14:foregroundMark x1="87648" y1="95680" x2="94456" y2="97295"/>
                        <a14:foregroundMark x1="60926" y1="6096" x2="61222" y2="484"/>
                        <a14:foregroundMark x1="58881" y1="12878" x2="59499" y2="8195"/>
                        <a14:foregroundMark x1="57320" y1="14736" x2="59042" y2="9608"/>
                        <a14:foregroundMark x1="85253" y1="79289" x2="88778" y2="71901"/>
                        <a14:foregroundMark x1="88778" y1="71901" x2="93811" y2="66290"/>
                        <a14:foregroundMark x1="93811" y1="66290" x2="98036" y2="9963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7972"/>
          <a:stretch/>
        </p:blipFill>
        <p:spPr>
          <a:xfrm>
            <a:off x="6882064" y="154170"/>
            <a:ext cx="5111415" cy="6549659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6F8856C5-D676-3C35-FDF0-D23923129842}"/>
              </a:ext>
            </a:extLst>
          </p:cNvPr>
          <p:cNvSpPr txBox="1"/>
          <p:nvPr/>
        </p:nvSpPr>
        <p:spPr>
          <a:xfrm>
            <a:off x="1384332" y="917863"/>
            <a:ext cx="4373312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6600" dirty="0">
                <a:solidFill>
                  <a:srgbClr val="FAC204"/>
                </a:solidFill>
                <a:latin typeface="Eras Demi ITC" panose="020B0805030504020804" pitchFamily="34" charset="0"/>
              </a:rPr>
              <a:t>Depressão</a:t>
            </a:r>
          </a:p>
          <a:p>
            <a:pPr algn="ctr"/>
            <a:r>
              <a:rPr lang="pt-BR" sz="6600" dirty="0">
                <a:solidFill>
                  <a:srgbClr val="FAC204"/>
                </a:solidFill>
                <a:latin typeface="Eras Bold ITC" panose="020B0907030504020204" pitchFamily="34" charset="0"/>
              </a:rPr>
              <a:t>Pós-parto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E5649888-4247-0255-C6D6-EDFBAED5A65D}"/>
              </a:ext>
            </a:extLst>
          </p:cNvPr>
          <p:cNvSpPr txBox="1"/>
          <p:nvPr/>
        </p:nvSpPr>
        <p:spPr>
          <a:xfrm>
            <a:off x="890607" y="3524669"/>
            <a:ext cx="5360763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6600" dirty="0">
                <a:latin typeface="Eras Demi ITC" panose="020B0805030504020804" pitchFamily="34" charset="0"/>
              </a:rPr>
              <a:t>Impacto</a:t>
            </a:r>
          </a:p>
          <a:p>
            <a:pPr algn="ctr"/>
            <a:r>
              <a:rPr lang="pt-BR" sz="6600" dirty="0">
                <a:latin typeface="Eras Bold ITC" panose="020B0907030504020204" pitchFamily="34" charset="0"/>
              </a:rPr>
              <a:t>Nas famílias</a:t>
            </a:r>
          </a:p>
        </p:txBody>
      </p:sp>
    </p:spTree>
    <p:extLst>
      <p:ext uri="{BB962C8B-B14F-4D97-AF65-F5344CB8AC3E}">
        <p14:creationId xmlns:p14="http://schemas.microsoft.com/office/powerpoint/2010/main" val="1799872463"/>
      </p:ext>
    </p:extLst>
  </p:cSld>
  <p:clrMapOvr>
    <a:masterClrMapping/>
  </p:clrMapOvr>
  <p:transition spd="slow">
    <p:push dir="u"/>
  </p:transition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7" dur="1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8" dur="1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1" dur="12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2" dur="12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3" fill="hold">
                          <p:stCondLst>
                            <p:cond delay="indefinite"/>
                          </p:stCondLst>
                          <p:childTnLst>
                            <p:par>
                              <p:cTn id="1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5" presetID="2" presetClass="entr" presetSubtype="8" fill="hold" grpId="0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7" dur="12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8" dur="12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/>
          <p:bldP spid="7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2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2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3" fill="hold">
                          <p:stCondLst>
                            <p:cond delay="indefinite"/>
                          </p:stCondLst>
                          <p:childTnLst>
                            <p:par>
                              <p:cTn id="1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5" presetID="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12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12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/>
          <p:bldP spid="7" grpId="0"/>
        </p:bldLst>
      </p:timing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Agrupar 1">
            <a:extLst>
              <a:ext uri="{FF2B5EF4-FFF2-40B4-BE49-F238E27FC236}">
                <a16:creationId xmlns:a16="http://schemas.microsoft.com/office/drawing/2014/main" id="{C6B068C6-2F88-9783-3860-CDC273DA0C15}"/>
              </a:ext>
            </a:extLst>
          </p:cNvPr>
          <p:cNvGrpSpPr/>
          <p:nvPr/>
        </p:nvGrpSpPr>
        <p:grpSpPr>
          <a:xfrm>
            <a:off x="529386" y="385010"/>
            <a:ext cx="8416207" cy="1348990"/>
            <a:chOff x="5935579" y="1347537"/>
            <a:chExt cx="8416207" cy="1348990"/>
          </a:xfrm>
        </p:grpSpPr>
        <p:sp>
          <p:nvSpPr>
            <p:cNvPr id="3" name="CaixaDeTexto 2">
              <a:extLst>
                <a:ext uri="{FF2B5EF4-FFF2-40B4-BE49-F238E27FC236}">
                  <a16:creationId xmlns:a16="http://schemas.microsoft.com/office/drawing/2014/main" id="{73D28022-6305-9D1C-7680-AFF3E8FE6037}"/>
                </a:ext>
              </a:extLst>
            </p:cNvPr>
            <p:cNvSpPr txBox="1"/>
            <p:nvPr/>
          </p:nvSpPr>
          <p:spPr>
            <a:xfrm>
              <a:off x="5935579" y="1347537"/>
              <a:ext cx="246574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3600" dirty="0">
                  <a:solidFill>
                    <a:schemeClr val="bg1"/>
                  </a:solidFill>
                  <a:latin typeface="Eras Demi ITC" panose="020B0805030504020804" pitchFamily="34" charset="0"/>
                </a:rPr>
                <a:t>Depressão</a:t>
              </a:r>
            </a:p>
          </p:txBody>
        </p:sp>
        <p:sp>
          <p:nvSpPr>
            <p:cNvPr id="4" name="CaixaDeTexto 3">
              <a:extLst>
                <a:ext uri="{FF2B5EF4-FFF2-40B4-BE49-F238E27FC236}">
                  <a16:creationId xmlns:a16="http://schemas.microsoft.com/office/drawing/2014/main" id="{2F11CC4A-5DDD-B92A-B9FD-48842F3FDF69}"/>
                </a:ext>
              </a:extLst>
            </p:cNvPr>
            <p:cNvSpPr txBox="1"/>
            <p:nvPr/>
          </p:nvSpPr>
          <p:spPr>
            <a:xfrm>
              <a:off x="6096000" y="1927086"/>
              <a:ext cx="8255786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4400" dirty="0">
                  <a:latin typeface="Eras Bold ITC" panose="020B0907030504020204" pitchFamily="34" charset="0"/>
                </a:rPr>
                <a:t>Prioridade em Saúde Pública</a:t>
              </a:r>
            </a:p>
          </p:txBody>
        </p:sp>
      </p:grp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D71E5962-2DAE-8E1D-493F-B9E1857A6BB0}"/>
              </a:ext>
            </a:extLst>
          </p:cNvPr>
          <p:cNvSpPr txBox="1"/>
          <p:nvPr/>
        </p:nvSpPr>
        <p:spPr>
          <a:xfrm>
            <a:off x="-2068574" y="-47726450"/>
            <a:ext cx="76343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  <a:latin typeface="Eras Demi ITC" panose="020B0805030504020804" pitchFamily="34" charset="0"/>
              </a:rPr>
              <a:t>	Impacto Socioeconômico da Depressão</a:t>
            </a:r>
          </a:p>
        </p:txBody>
      </p:sp>
      <p:grpSp>
        <p:nvGrpSpPr>
          <p:cNvPr id="16" name="Agrupar 15">
            <a:extLst>
              <a:ext uri="{FF2B5EF4-FFF2-40B4-BE49-F238E27FC236}">
                <a16:creationId xmlns:a16="http://schemas.microsoft.com/office/drawing/2014/main" id="{6F34F610-8CA7-0AFC-E5B9-125CB61C0AD9}"/>
              </a:ext>
            </a:extLst>
          </p:cNvPr>
          <p:cNvGrpSpPr/>
          <p:nvPr/>
        </p:nvGrpSpPr>
        <p:grpSpPr>
          <a:xfrm>
            <a:off x="629346" y="2312311"/>
            <a:ext cx="3493478" cy="3975047"/>
            <a:chOff x="629346" y="2312311"/>
            <a:chExt cx="3493478" cy="3975047"/>
          </a:xfrm>
        </p:grpSpPr>
        <p:pic>
          <p:nvPicPr>
            <p:cNvPr id="10" name="Imagem 9">
              <a:extLst>
                <a:ext uri="{FF2B5EF4-FFF2-40B4-BE49-F238E27FC236}">
                  <a16:creationId xmlns:a16="http://schemas.microsoft.com/office/drawing/2014/main" id="{856D9D11-CD8E-CF24-88CE-C599F1986E4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85052" y="2312311"/>
              <a:ext cx="2182067" cy="2182067"/>
            </a:xfrm>
            <a:prstGeom prst="rect">
              <a:avLst/>
            </a:prstGeom>
          </p:spPr>
        </p:pic>
        <p:sp>
          <p:nvSpPr>
            <p:cNvPr id="12" name="CaixaDeTexto 11">
              <a:extLst>
                <a:ext uri="{FF2B5EF4-FFF2-40B4-BE49-F238E27FC236}">
                  <a16:creationId xmlns:a16="http://schemas.microsoft.com/office/drawing/2014/main" id="{2DA8A555-39D3-6898-1776-E0A075595276}"/>
                </a:ext>
              </a:extLst>
            </p:cNvPr>
            <p:cNvSpPr txBox="1"/>
            <p:nvPr/>
          </p:nvSpPr>
          <p:spPr>
            <a:xfrm>
              <a:off x="629346" y="4533032"/>
              <a:ext cx="3493478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3600" dirty="0">
                  <a:solidFill>
                    <a:schemeClr val="bg1"/>
                  </a:solidFill>
                </a:rPr>
                <a:t>Impacto Socioeconômico da Depressão</a:t>
              </a:r>
            </a:p>
          </p:txBody>
        </p:sp>
      </p:grpSp>
      <p:grpSp>
        <p:nvGrpSpPr>
          <p:cNvPr id="15" name="Agrupar 14">
            <a:extLst>
              <a:ext uri="{FF2B5EF4-FFF2-40B4-BE49-F238E27FC236}">
                <a16:creationId xmlns:a16="http://schemas.microsoft.com/office/drawing/2014/main" id="{8D6CEE7A-98B2-8A27-69D9-DDAA57EC771E}"/>
              </a:ext>
            </a:extLst>
          </p:cNvPr>
          <p:cNvGrpSpPr/>
          <p:nvPr/>
        </p:nvGrpSpPr>
        <p:grpSpPr>
          <a:xfrm>
            <a:off x="4355122" y="2312311"/>
            <a:ext cx="3493478" cy="3968163"/>
            <a:chOff x="4100089" y="2312311"/>
            <a:chExt cx="3493478" cy="3968163"/>
          </a:xfrm>
        </p:grpSpPr>
        <p:pic>
          <p:nvPicPr>
            <p:cNvPr id="8" name="Imagem 7">
              <a:extLst>
                <a:ext uri="{FF2B5EF4-FFF2-40B4-BE49-F238E27FC236}">
                  <a16:creationId xmlns:a16="http://schemas.microsoft.com/office/drawing/2014/main" id="{E49C8F5F-B5DE-37B5-4B7D-7B27839CC8F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55795" y="2312311"/>
              <a:ext cx="2182067" cy="2182067"/>
            </a:xfrm>
            <a:prstGeom prst="rect">
              <a:avLst/>
            </a:prstGeom>
          </p:spPr>
        </p:pic>
        <p:sp>
          <p:nvSpPr>
            <p:cNvPr id="13" name="CaixaDeTexto 12">
              <a:extLst>
                <a:ext uri="{FF2B5EF4-FFF2-40B4-BE49-F238E27FC236}">
                  <a16:creationId xmlns:a16="http://schemas.microsoft.com/office/drawing/2014/main" id="{2E981074-9EF3-A661-6958-1874288E3158}"/>
                </a:ext>
              </a:extLst>
            </p:cNvPr>
            <p:cNvSpPr txBox="1"/>
            <p:nvPr/>
          </p:nvSpPr>
          <p:spPr>
            <a:xfrm>
              <a:off x="4100089" y="4526148"/>
              <a:ext cx="3493478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3600" dirty="0">
                  <a:solidFill>
                    <a:schemeClr val="bg1"/>
                  </a:solidFill>
                </a:rPr>
                <a:t>Depressão como Causa Principal de Incapacidade</a:t>
              </a:r>
            </a:p>
          </p:txBody>
        </p:sp>
      </p:grpSp>
      <p:grpSp>
        <p:nvGrpSpPr>
          <p:cNvPr id="17" name="Agrupar 16">
            <a:extLst>
              <a:ext uri="{FF2B5EF4-FFF2-40B4-BE49-F238E27FC236}">
                <a16:creationId xmlns:a16="http://schemas.microsoft.com/office/drawing/2014/main" id="{53F5A631-ADE6-C29F-0A88-CE7B2B7FAAA6}"/>
              </a:ext>
            </a:extLst>
          </p:cNvPr>
          <p:cNvGrpSpPr/>
          <p:nvPr/>
        </p:nvGrpSpPr>
        <p:grpSpPr>
          <a:xfrm>
            <a:off x="8080898" y="2312311"/>
            <a:ext cx="3493478" cy="3999933"/>
            <a:chOff x="8080898" y="2312311"/>
            <a:chExt cx="3493478" cy="3999933"/>
          </a:xfrm>
        </p:grpSpPr>
        <p:pic>
          <p:nvPicPr>
            <p:cNvPr id="6" name="Imagem 5">
              <a:extLst>
                <a:ext uri="{FF2B5EF4-FFF2-40B4-BE49-F238E27FC236}">
                  <a16:creationId xmlns:a16="http://schemas.microsoft.com/office/drawing/2014/main" id="{8F437818-7D9A-B0F3-6859-2A8F0C4C88B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62259" y="2312311"/>
              <a:ext cx="2130757" cy="2130757"/>
            </a:xfrm>
            <a:prstGeom prst="rect">
              <a:avLst/>
            </a:prstGeom>
          </p:spPr>
        </p:pic>
        <p:sp>
          <p:nvSpPr>
            <p:cNvPr id="14" name="CaixaDeTexto 13">
              <a:extLst>
                <a:ext uri="{FF2B5EF4-FFF2-40B4-BE49-F238E27FC236}">
                  <a16:creationId xmlns:a16="http://schemas.microsoft.com/office/drawing/2014/main" id="{2F93ACB0-EF0B-F34F-47CC-19F079026BAA}"/>
                </a:ext>
              </a:extLst>
            </p:cNvPr>
            <p:cNvSpPr txBox="1"/>
            <p:nvPr/>
          </p:nvSpPr>
          <p:spPr>
            <a:xfrm>
              <a:off x="8080898" y="4557918"/>
              <a:ext cx="3493478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3600" dirty="0">
                  <a:solidFill>
                    <a:schemeClr val="bg1"/>
                  </a:solidFill>
                </a:rPr>
                <a:t>Depressão e Outras Condições de Saúde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02228725"/>
      </p:ext>
    </p:extLst>
  </p:cSld>
  <p:clrMapOvr>
    <a:masterClrMapping/>
  </p:clrMapOvr>
  <p:transition spd="slow">
    <p:push dir="u"/>
  </p:transition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7" dur="12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8" dur="12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2" presetClass="entr" presetSubtype="8" fill="hold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3" dur="12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4" dur="12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5" fill="hold">
                          <p:stCondLst>
                            <p:cond delay="indefinite"/>
                          </p:stCondLst>
                          <p:childTnLst>
                            <p:par>
                              <p:cTn id="1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7" presetID="2" presetClass="entr" presetSubtype="8" fill="hold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9" dur="12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0" dur="12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1" fill="hold">
                          <p:stCondLst>
                            <p:cond delay="indefinite"/>
                          </p:stCondLst>
                          <p:childTnLst>
                            <p:par>
                              <p:cTn id="2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3" presetID="2" presetClass="entr" presetSubtype="8" fill="hold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25" dur="12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6" dur="12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2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2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12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12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5" fill="hold">
                          <p:stCondLst>
                            <p:cond delay="indefinite"/>
                          </p:stCondLst>
                          <p:childTnLst>
                            <p:par>
                              <p:cTn id="1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7" presetID="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2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2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1" fill="hold">
                          <p:stCondLst>
                            <p:cond delay="indefinite"/>
                          </p:stCondLst>
                          <p:childTnLst>
                            <p:par>
                              <p:cTn id="2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3" presetID="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12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12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856D7999-61A6-18FB-47C2-F95A6594C5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895" t="13801" b="15088"/>
          <a:stretch/>
        </p:blipFill>
        <p:spPr>
          <a:xfrm>
            <a:off x="6657468" y="990600"/>
            <a:ext cx="5152524" cy="4876800"/>
          </a:xfrm>
          <a:prstGeom prst="rect">
            <a:avLst/>
          </a:prstGeom>
        </p:spPr>
      </p:pic>
      <p:grpSp>
        <p:nvGrpSpPr>
          <p:cNvPr id="4" name="Agrupar 3">
            <a:extLst>
              <a:ext uri="{FF2B5EF4-FFF2-40B4-BE49-F238E27FC236}">
                <a16:creationId xmlns:a16="http://schemas.microsoft.com/office/drawing/2014/main" id="{A1FE42DC-443A-4950-A96F-762497472CF7}"/>
              </a:ext>
            </a:extLst>
          </p:cNvPr>
          <p:cNvGrpSpPr/>
          <p:nvPr/>
        </p:nvGrpSpPr>
        <p:grpSpPr>
          <a:xfrm>
            <a:off x="510342" y="2486523"/>
            <a:ext cx="6255359" cy="1502879"/>
            <a:chOff x="5935579" y="1347537"/>
            <a:chExt cx="6255359" cy="1502879"/>
          </a:xfrm>
        </p:grpSpPr>
        <p:sp>
          <p:nvSpPr>
            <p:cNvPr id="5" name="CaixaDeTexto 4">
              <a:extLst>
                <a:ext uri="{FF2B5EF4-FFF2-40B4-BE49-F238E27FC236}">
                  <a16:creationId xmlns:a16="http://schemas.microsoft.com/office/drawing/2014/main" id="{D75CE7EE-A3A2-7640-C4D5-9F851AF3CF8B}"/>
                </a:ext>
              </a:extLst>
            </p:cNvPr>
            <p:cNvSpPr txBox="1"/>
            <p:nvPr/>
          </p:nvSpPr>
          <p:spPr>
            <a:xfrm>
              <a:off x="5935579" y="1347537"/>
              <a:ext cx="4693914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4000" dirty="0">
                  <a:solidFill>
                    <a:schemeClr val="bg1"/>
                  </a:solidFill>
                  <a:latin typeface="Eras Demi ITC" panose="020B0805030504020804" pitchFamily="34" charset="0"/>
                </a:rPr>
                <a:t>Impacto da COVID</a:t>
              </a:r>
            </a:p>
          </p:txBody>
        </p:sp>
        <p:sp>
          <p:nvSpPr>
            <p:cNvPr id="6" name="CaixaDeTexto 5">
              <a:extLst>
                <a:ext uri="{FF2B5EF4-FFF2-40B4-BE49-F238E27FC236}">
                  <a16:creationId xmlns:a16="http://schemas.microsoft.com/office/drawing/2014/main" id="{117FC42C-0DD8-D7BE-B1C9-163D945443F8}"/>
                </a:ext>
              </a:extLst>
            </p:cNvPr>
            <p:cNvSpPr txBox="1"/>
            <p:nvPr/>
          </p:nvSpPr>
          <p:spPr>
            <a:xfrm>
              <a:off x="6096000" y="1927086"/>
              <a:ext cx="6094938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5400" dirty="0">
                  <a:solidFill>
                    <a:srgbClr val="FABF01"/>
                  </a:solidFill>
                  <a:latin typeface="Eras Bold ITC" panose="020B0907030504020204" pitchFamily="34" charset="0"/>
                </a:rPr>
                <a:t>Na Saúde Mental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77742385"/>
      </p:ext>
    </p:extLst>
  </p:cSld>
  <p:clrMapOvr>
    <a:masterClrMapping/>
  </p:clrMapOvr>
  <p:transition spd="slow">
    <p:push dir="u"/>
  </p:transition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7" dur="12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8" dur="12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1" dur="1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2" dur="1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2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2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Agrupar 8">
            <a:extLst>
              <a:ext uri="{FF2B5EF4-FFF2-40B4-BE49-F238E27FC236}">
                <a16:creationId xmlns:a16="http://schemas.microsoft.com/office/drawing/2014/main" id="{4A6E2A42-DF4E-E6AE-5F8A-67DFAF95312B}"/>
              </a:ext>
            </a:extLst>
          </p:cNvPr>
          <p:cNvGrpSpPr/>
          <p:nvPr/>
        </p:nvGrpSpPr>
        <p:grpSpPr>
          <a:xfrm>
            <a:off x="208546" y="160421"/>
            <a:ext cx="3930317" cy="6545179"/>
            <a:chOff x="208546" y="160421"/>
            <a:chExt cx="3930317" cy="6545179"/>
          </a:xfrm>
        </p:grpSpPr>
        <p:sp>
          <p:nvSpPr>
            <p:cNvPr id="2" name="Retângulo 1">
              <a:extLst>
                <a:ext uri="{FF2B5EF4-FFF2-40B4-BE49-F238E27FC236}">
                  <a16:creationId xmlns:a16="http://schemas.microsoft.com/office/drawing/2014/main" id="{28188B4F-6282-E029-6EE3-C45ABB76CC9B}"/>
                </a:ext>
              </a:extLst>
            </p:cNvPr>
            <p:cNvSpPr/>
            <p:nvPr/>
          </p:nvSpPr>
          <p:spPr>
            <a:xfrm>
              <a:off x="208547" y="160421"/>
              <a:ext cx="3930316" cy="6545179"/>
            </a:xfrm>
            <a:prstGeom prst="rect">
              <a:avLst/>
            </a:prstGeom>
            <a:solidFill>
              <a:srgbClr val="FABF0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6" name="CaixaDeTexto 5">
              <a:extLst>
                <a:ext uri="{FF2B5EF4-FFF2-40B4-BE49-F238E27FC236}">
                  <a16:creationId xmlns:a16="http://schemas.microsoft.com/office/drawing/2014/main" id="{ABF34499-DEEF-8EE7-70B9-FEEA914E9D75}"/>
                </a:ext>
              </a:extLst>
            </p:cNvPr>
            <p:cNvSpPr txBox="1"/>
            <p:nvPr/>
          </p:nvSpPr>
          <p:spPr>
            <a:xfrm>
              <a:off x="208546" y="673767"/>
              <a:ext cx="3930316" cy="47089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pt-BR"/>
              </a:defPPr>
              <a:lvl1pPr algn="ctr">
                <a:defRPr sz="6000">
                  <a:ln w="57150">
                    <a:solidFill>
                      <a:srgbClr val="FABF01"/>
                    </a:solidFill>
                  </a:ln>
                  <a:solidFill>
                    <a:srgbClr val="F8BB01"/>
                  </a:solidFill>
                  <a:latin typeface="Aharony"/>
                </a:defRPr>
              </a:lvl1pPr>
            </a:lstStyle>
            <a:p>
              <a:r>
                <a:rPr lang="pt-BR" dirty="0">
                  <a:ln w="57150"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1</a:t>
              </a:r>
            </a:p>
            <a:p>
              <a:endParaRPr lang="pt-BR" dirty="0">
                <a:ln w="57150">
                  <a:solidFill>
                    <a:schemeClr val="tx1"/>
                  </a:solidFill>
                </a:ln>
                <a:solidFill>
                  <a:schemeClr val="tx1"/>
                </a:solidFill>
              </a:endParaRPr>
            </a:p>
            <a:p>
              <a:r>
                <a:rPr lang="pt-BR" dirty="0">
                  <a:ln w="57150"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Fatores Biológicos e Genéticos</a:t>
              </a:r>
            </a:p>
          </p:txBody>
        </p:sp>
      </p:grp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65C14D37-96FD-8927-A49D-0A715D67E8D6}"/>
              </a:ext>
            </a:extLst>
          </p:cNvPr>
          <p:cNvGrpSpPr/>
          <p:nvPr/>
        </p:nvGrpSpPr>
        <p:grpSpPr>
          <a:xfrm>
            <a:off x="4138863" y="160421"/>
            <a:ext cx="3930316" cy="6545179"/>
            <a:chOff x="4138863" y="160421"/>
            <a:chExt cx="3930316" cy="6545179"/>
          </a:xfrm>
        </p:grpSpPr>
        <p:sp>
          <p:nvSpPr>
            <p:cNvPr id="3" name="Retângulo 2">
              <a:extLst>
                <a:ext uri="{FF2B5EF4-FFF2-40B4-BE49-F238E27FC236}">
                  <a16:creationId xmlns:a16="http://schemas.microsoft.com/office/drawing/2014/main" id="{AFD51DB7-3B9A-3F31-3054-765CD950C46D}"/>
                </a:ext>
              </a:extLst>
            </p:cNvPr>
            <p:cNvSpPr/>
            <p:nvPr/>
          </p:nvSpPr>
          <p:spPr>
            <a:xfrm>
              <a:off x="4138863" y="160421"/>
              <a:ext cx="3930316" cy="654517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" name="CaixaDeTexto 6">
              <a:extLst>
                <a:ext uri="{FF2B5EF4-FFF2-40B4-BE49-F238E27FC236}">
                  <a16:creationId xmlns:a16="http://schemas.microsoft.com/office/drawing/2014/main" id="{ABAE1480-1B00-9DEE-93E8-33EF2CE065C1}"/>
                </a:ext>
              </a:extLst>
            </p:cNvPr>
            <p:cNvSpPr txBox="1"/>
            <p:nvPr/>
          </p:nvSpPr>
          <p:spPr>
            <a:xfrm>
              <a:off x="4138863" y="673767"/>
              <a:ext cx="3930316" cy="37856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6000" dirty="0">
                  <a:ln w="57150">
                    <a:solidFill>
                      <a:srgbClr val="FABF01"/>
                    </a:solidFill>
                  </a:ln>
                  <a:solidFill>
                    <a:srgbClr val="F8BB01"/>
                  </a:solidFill>
                  <a:latin typeface="Aharony"/>
                </a:rPr>
                <a:t>2</a:t>
              </a:r>
            </a:p>
            <a:p>
              <a:pPr algn="ctr"/>
              <a:endParaRPr lang="pt-BR" sz="6000" dirty="0">
                <a:ln w="57150">
                  <a:solidFill>
                    <a:srgbClr val="FABF01"/>
                  </a:solidFill>
                </a:ln>
                <a:solidFill>
                  <a:srgbClr val="F8BB01"/>
                </a:solidFill>
                <a:latin typeface="Aharony"/>
              </a:endParaRPr>
            </a:p>
            <a:p>
              <a:pPr algn="ctr"/>
              <a:r>
                <a:rPr lang="pt-BR" sz="6000" dirty="0">
                  <a:ln w="57150">
                    <a:solidFill>
                      <a:srgbClr val="FABF01"/>
                    </a:solidFill>
                  </a:ln>
                  <a:solidFill>
                    <a:srgbClr val="F8BB01"/>
                  </a:solidFill>
                  <a:latin typeface="Aharony"/>
                </a:rPr>
                <a:t>Fatores sociais</a:t>
              </a:r>
            </a:p>
          </p:txBody>
        </p:sp>
      </p:grp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3B229353-F0C6-B109-101B-719EF21BE196}"/>
              </a:ext>
            </a:extLst>
          </p:cNvPr>
          <p:cNvGrpSpPr/>
          <p:nvPr/>
        </p:nvGrpSpPr>
        <p:grpSpPr>
          <a:xfrm>
            <a:off x="8061153" y="160421"/>
            <a:ext cx="3938341" cy="6545179"/>
            <a:chOff x="8061153" y="160421"/>
            <a:chExt cx="3938341" cy="6545179"/>
          </a:xfrm>
        </p:grpSpPr>
        <p:sp>
          <p:nvSpPr>
            <p:cNvPr id="4" name="Retângulo 3">
              <a:extLst>
                <a:ext uri="{FF2B5EF4-FFF2-40B4-BE49-F238E27FC236}">
                  <a16:creationId xmlns:a16="http://schemas.microsoft.com/office/drawing/2014/main" id="{BD97A09E-2F1C-EBF1-ED20-0D5F17F3B328}"/>
                </a:ext>
              </a:extLst>
            </p:cNvPr>
            <p:cNvSpPr/>
            <p:nvPr/>
          </p:nvSpPr>
          <p:spPr>
            <a:xfrm>
              <a:off x="8069178" y="160421"/>
              <a:ext cx="3930316" cy="6545179"/>
            </a:xfrm>
            <a:prstGeom prst="rect">
              <a:avLst/>
            </a:prstGeom>
            <a:solidFill>
              <a:srgbClr val="FABF0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8" name="CaixaDeTexto 7">
              <a:extLst>
                <a:ext uri="{FF2B5EF4-FFF2-40B4-BE49-F238E27FC236}">
                  <a16:creationId xmlns:a16="http://schemas.microsoft.com/office/drawing/2014/main" id="{D2BCC798-223F-0D63-7AED-776C986D9E2C}"/>
                </a:ext>
              </a:extLst>
            </p:cNvPr>
            <p:cNvSpPr txBox="1"/>
            <p:nvPr/>
          </p:nvSpPr>
          <p:spPr>
            <a:xfrm>
              <a:off x="8061153" y="673767"/>
              <a:ext cx="3930316" cy="37856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pt-BR"/>
              </a:defPPr>
              <a:lvl1pPr algn="ctr">
                <a:defRPr sz="6000">
                  <a:ln w="57150">
                    <a:solidFill>
                      <a:srgbClr val="FABF01"/>
                    </a:solidFill>
                  </a:ln>
                  <a:solidFill>
                    <a:srgbClr val="F8BB01"/>
                  </a:solidFill>
                  <a:latin typeface="Aharony"/>
                </a:defRPr>
              </a:lvl1pPr>
            </a:lstStyle>
            <a:p>
              <a:r>
                <a:rPr lang="pt-BR" dirty="0">
                  <a:ln w="57150"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3</a:t>
              </a:r>
            </a:p>
            <a:p>
              <a:endParaRPr lang="pt-BR" dirty="0">
                <a:ln w="57150">
                  <a:solidFill>
                    <a:schemeClr val="tx1"/>
                  </a:solidFill>
                </a:ln>
                <a:solidFill>
                  <a:schemeClr val="tx1"/>
                </a:solidFill>
              </a:endParaRPr>
            </a:p>
            <a:p>
              <a:r>
                <a:rPr lang="pt-BR" dirty="0">
                  <a:ln w="57150">
                    <a:solidFill>
                      <a:schemeClr val="tx1"/>
                    </a:solidFill>
                  </a:ln>
                  <a:solidFill>
                    <a:schemeClr val="tx1"/>
                  </a:solidFill>
                </a:rPr>
                <a:t>História de vida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580596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926BCB39-60C0-B1EF-FA08-732A5524759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469" b="86979" l="19839" r="45022">
                        <a14:foregroundMark x1="27892" y1="32031" x2="33455" y2="30859"/>
                        <a14:foregroundMark x1="33455" y1="30859" x2="31113" y2="29688"/>
                        <a14:foregroundMark x1="31113" y1="29688" x2="29136" y2="30469"/>
                        <a14:foregroundMark x1="29136" y1="30469" x2="27818" y2="33333"/>
                        <a14:foregroundMark x1="27818" y1="33333" x2="27818" y2="33333"/>
                        <a14:foregroundMark x1="23572" y1="83464" x2="29649" y2="82161"/>
                        <a14:foregroundMark x1="29649" y1="82161" x2="37994" y2="82943"/>
                        <a14:foregroundMark x1="37994" y1="82943" x2="39312" y2="81771"/>
                        <a14:foregroundMark x1="22182" y1="85807" x2="23499" y2="91406"/>
                        <a14:foregroundMark x1="23499" y1="91406" x2="25183" y2="85156"/>
                        <a14:foregroundMark x1="25183" y1="85156" x2="23280" y2="86979"/>
                        <a14:foregroundMark x1="23280" y1="86979" x2="24085" y2="85938"/>
                      </a14:backgroundRemoval>
                    </a14:imgEffect>
                  </a14:imgLayer>
                </a14:imgProps>
              </a:ext>
            </a:extLst>
          </a:blip>
          <a:srcRect l="16707" t="26822" r="51609" b="13803"/>
          <a:stretch/>
        </p:blipFill>
        <p:spPr>
          <a:xfrm>
            <a:off x="3850106" y="1903423"/>
            <a:ext cx="4636168" cy="4746030"/>
          </a:xfrm>
          <a:prstGeom prst="rect">
            <a:avLst/>
          </a:prstGeom>
        </p:spPr>
      </p:pic>
      <p:grpSp>
        <p:nvGrpSpPr>
          <p:cNvPr id="3" name="Agrupar 2">
            <a:extLst>
              <a:ext uri="{FF2B5EF4-FFF2-40B4-BE49-F238E27FC236}">
                <a16:creationId xmlns:a16="http://schemas.microsoft.com/office/drawing/2014/main" id="{36273C42-5476-FD7C-A428-1F22EB98E1F0}"/>
              </a:ext>
            </a:extLst>
          </p:cNvPr>
          <p:cNvGrpSpPr/>
          <p:nvPr/>
        </p:nvGrpSpPr>
        <p:grpSpPr>
          <a:xfrm>
            <a:off x="590553" y="400544"/>
            <a:ext cx="4697120" cy="1502879"/>
            <a:chOff x="5935579" y="1347537"/>
            <a:chExt cx="4697120" cy="1502879"/>
          </a:xfrm>
        </p:grpSpPr>
        <p:sp>
          <p:nvSpPr>
            <p:cNvPr id="4" name="CaixaDeTexto 3">
              <a:extLst>
                <a:ext uri="{FF2B5EF4-FFF2-40B4-BE49-F238E27FC236}">
                  <a16:creationId xmlns:a16="http://schemas.microsoft.com/office/drawing/2014/main" id="{72B8BC59-0B2F-5D8F-8E96-663F616D38A7}"/>
                </a:ext>
              </a:extLst>
            </p:cNvPr>
            <p:cNvSpPr txBox="1"/>
            <p:nvPr/>
          </p:nvSpPr>
          <p:spPr>
            <a:xfrm>
              <a:off x="5935579" y="1347537"/>
              <a:ext cx="469712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4000" dirty="0">
                  <a:solidFill>
                    <a:schemeClr val="bg1"/>
                  </a:solidFill>
                  <a:latin typeface="Eras Demi ITC" panose="020B0805030504020804" pitchFamily="34" charset="0"/>
                </a:rPr>
                <a:t>Sintomas cardinais</a:t>
              </a:r>
            </a:p>
          </p:txBody>
        </p:sp>
        <p:sp>
          <p:nvSpPr>
            <p:cNvPr id="5" name="CaixaDeTexto 4">
              <a:extLst>
                <a:ext uri="{FF2B5EF4-FFF2-40B4-BE49-F238E27FC236}">
                  <a16:creationId xmlns:a16="http://schemas.microsoft.com/office/drawing/2014/main" id="{A04CFC13-21C8-A271-7579-223FDB2AAC49}"/>
                </a:ext>
              </a:extLst>
            </p:cNvPr>
            <p:cNvSpPr txBox="1"/>
            <p:nvPr/>
          </p:nvSpPr>
          <p:spPr>
            <a:xfrm>
              <a:off x="6096000" y="1927086"/>
              <a:ext cx="3833101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5400" dirty="0">
                  <a:solidFill>
                    <a:srgbClr val="FABF01"/>
                  </a:solidFill>
                  <a:latin typeface="Eras Bold ITC" panose="020B0907030504020204" pitchFamily="34" charset="0"/>
                </a:rPr>
                <a:t>Depressão</a:t>
              </a:r>
            </a:p>
          </p:txBody>
        </p:sp>
      </p:grpSp>
      <p:sp>
        <p:nvSpPr>
          <p:cNvPr id="6" name="CaixaDeTexto 5">
            <a:extLst>
              <a:ext uri="{FF2B5EF4-FFF2-40B4-BE49-F238E27FC236}">
                <a16:creationId xmlns:a16="http://schemas.microsoft.com/office/drawing/2014/main" id="{3ABA3924-F39B-45AF-10D7-89B602099119}"/>
              </a:ext>
            </a:extLst>
          </p:cNvPr>
          <p:cNvSpPr txBox="1"/>
          <p:nvPr/>
        </p:nvSpPr>
        <p:spPr>
          <a:xfrm>
            <a:off x="734931" y="3200252"/>
            <a:ext cx="349347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dirty="0">
                <a:solidFill>
                  <a:schemeClr val="bg1"/>
                </a:solidFill>
              </a:rPr>
              <a:t>Humor deprimido persistente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14F0C3E1-8A45-E716-2A83-F7B44BA76330}"/>
              </a:ext>
            </a:extLst>
          </p:cNvPr>
          <p:cNvSpPr txBox="1"/>
          <p:nvPr/>
        </p:nvSpPr>
        <p:spPr>
          <a:xfrm>
            <a:off x="8107972" y="3200252"/>
            <a:ext cx="349347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dirty="0">
                <a:solidFill>
                  <a:schemeClr val="bg1"/>
                </a:solidFill>
              </a:rPr>
              <a:t>Diminuição do interesse ou prazer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6D009A9C-2A16-3714-FDAD-12A5C42BA302}"/>
              </a:ext>
            </a:extLst>
          </p:cNvPr>
          <p:cNvSpPr txBox="1"/>
          <p:nvPr/>
        </p:nvSpPr>
        <p:spPr>
          <a:xfrm>
            <a:off x="6545179" y="564595"/>
            <a:ext cx="505626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>
                <a:solidFill>
                  <a:srgbClr val="FABF01"/>
                </a:solidFill>
              </a:rPr>
              <a:t> Para um diagnóstico de depressão, é essencial que pelo menos um dos dois sintomas principais esteja presente de forma persistente por pelo menos duas semanas.</a:t>
            </a:r>
          </a:p>
        </p:txBody>
      </p:sp>
      <p:pic>
        <p:nvPicPr>
          <p:cNvPr id="9" name="Espaço Reservado para Imagem 7" descr="Ampulheta">
            <a:extLst>
              <a:ext uri="{FF2B5EF4-FFF2-40B4-BE49-F238E27FC236}">
                <a16:creationId xmlns:a16="http://schemas.microsoft.com/office/drawing/2014/main" id="{0B7D4754-DC07-6907-ECF1-725A4E410DD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447" r="1447"/>
          <a:stretch>
            <a:fillRect/>
          </a:stretch>
        </p:blipFill>
        <p:spPr>
          <a:xfrm>
            <a:off x="5501035" y="829094"/>
            <a:ext cx="1189930" cy="1225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312113"/>
      </p:ext>
    </p:extLst>
  </p:cSld>
  <p:clrMapOvr>
    <a:masterClrMapping/>
  </p:clrMapOvr>
  <p:transition spd="slow">
    <p:push dir="u"/>
  </p:transition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7" dur="1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8" dur="1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1" dur="12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2" dur="12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3" fill="hold">
                          <p:stCondLst>
                            <p:cond delay="indefinite"/>
                          </p:stCondLst>
                          <p:childTnLst>
                            <p:par>
                              <p:cTn id="1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5" presetID="2" presetClass="entr" presetSubtype="8" fill="hold" grpId="0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7" dur="12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8" dur="12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9" fill="hold">
                          <p:stCondLst>
                            <p:cond delay="indefinite"/>
                          </p:stCondLst>
                          <p:childTnLst>
                            <p:par>
                              <p:cTn id="2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1" presetID="2" presetClass="entr" presetSubtype="2" fill="hold" grpId="0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23" dur="12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4" dur="12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5" fill="hold">
                          <p:stCondLst>
                            <p:cond delay="indefinite"/>
                          </p:stCondLst>
                          <p:childTnLst>
                            <p:par>
                              <p:cTn id="2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7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/>
          <p:bldP spid="7" grpId="0"/>
          <p:bldP spid="8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2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2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3" fill="hold">
                          <p:stCondLst>
                            <p:cond delay="indefinite"/>
                          </p:stCondLst>
                          <p:childTnLst>
                            <p:par>
                              <p:cTn id="1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5" presetID="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12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12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9" fill="hold">
                          <p:stCondLst>
                            <p:cond delay="indefinite"/>
                          </p:stCondLst>
                          <p:childTnLst>
                            <p:par>
                              <p:cTn id="2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1" presetID="2" presetClass="entr" presetSubtype="2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2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2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5" fill="hold">
                          <p:stCondLst>
                            <p:cond delay="indefinite"/>
                          </p:stCondLst>
                          <p:childTnLst>
                            <p:par>
                              <p:cTn id="2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7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/>
          <p:bldP spid="7" grpId="0"/>
          <p:bldP spid="8" grpId="0"/>
        </p:bldLst>
      </p:timing>
    </mc:Fallback>
  </mc:AlternateContent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376</TotalTime>
  <Words>346</Words>
  <Application>Microsoft Office PowerPoint</Application>
  <PresentationFormat>Widescreen</PresentationFormat>
  <Paragraphs>61</Paragraphs>
  <Slides>14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22" baseType="lpstr">
      <vt:lpstr>Aharony</vt:lpstr>
      <vt:lpstr>Arial</vt:lpstr>
      <vt:lpstr>Calibri</vt:lpstr>
      <vt:lpstr>Calibri Light</vt:lpstr>
      <vt:lpstr>Eras Bold ITC</vt:lpstr>
      <vt:lpstr>Eras Demi ITC</vt:lpstr>
      <vt:lpstr>Franklin Gothic Book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Marcio Tintina</dc:creator>
  <cp:lastModifiedBy>Marcio Tintina</cp:lastModifiedBy>
  <cp:revision>8</cp:revision>
  <dcterms:created xsi:type="dcterms:W3CDTF">2023-09-23T16:30:42Z</dcterms:created>
  <dcterms:modified xsi:type="dcterms:W3CDTF">2023-09-23T22:47:28Z</dcterms:modified>
</cp:coreProperties>
</file>

<file path=docProps/thumbnail.jpeg>
</file>